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Canva Sans" panose="020B0604020202020204" charset="0"/>
      <p:regular r:id="rId11"/>
    </p:embeddedFont>
    <p:embeddedFont>
      <p:font typeface="Exo 2" panose="020B0604020202020204" charset="0"/>
      <p:regular r:id="rId12"/>
    </p:embeddedFont>
    <p:embeddedFont>
      <p:font typeface="Exo 2 Bold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31" Type="http://schemas.openxmlformats.org/officeDocument/2006/relationships/image" Target="../media/image30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Relationship Id="rId30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32.png"/><Relationship Id="rId7" Type="http://schemas.openxmlformats.org/officeDocument/2006/relationships/image" Target="../media/image1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4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4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4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4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4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4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79033">
            <a:off x="-1667318" y="2354944"/>
            <a:ext cx="14234062" cy="6565461"/>
          </a:xfrm>
          <a:custGeom>
            <a:avLst/>
            <a:gdLst/>
            <a:ahLst/>
            <a:cxnLst/>
            <a:rect l="l" t="t" r="r" b="b"/>
            <a:pathLst>
              <a:path w="14234062" h="6565461">
                <a:moveTo>
                  <a:pt x="0" y="0"/>
                </a:moveTo>
                <a:lnTo>
                  <a:pt x="14234062" y="0"/>
                </a:lnTo>
                <a:lnTo>
                  <a:pt x="14234062" y="6565461"/>
                </a:lnTo>
                <a:lnTo>
                  <a:pt x="0" y="65654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531772" y="2285834"/>
            <a:ext cx="3431927" cy="2321385"/>
          </a:xfrm>
          <a:custGeom>
            <a:avLst/>
            <a:gdLst/>
            <a:ahLst/>
            <a:cxnLst/>
            <a:rect l="l" t="t" r="r" b="b"/>
            <a:pathLst>
              <a:path w="3431927" h="2321385">
                <a:moveTo>
                  <a:pt x="0" y="0"/>
                </a:moveTo>
                <a:lnTo>
                  <a:pt x="3431927" y="0"/>
                </a:lnTo>
                <a:lnTo>
                  <a:pt x="3431927" y="2321386"/>
                </a:lnTo>
                <a:lnTo>
                  <a:pt x="0" y="23213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11969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763801" y="388879"/>
            <a:ext cx="2219766" cy="1086441"/>
          </a:xfrm>
          <a:custGeom>
            <a:avLst/>
            <a:gdLst/>
            <a:ahLst/>
            <a:cxnLst/>
            <a:rect l="l" t="t" r="r" b="b"/>
            <a:pathLst>
              <a:path w="2219766" h="1086441">
                <a:moveTo>
                  <a:pt x="0" y="0"/>
                </a:moveTo>
                <a:lnTo>
                  <a:pt x="2219766" y="0"/>
                </a:lnTo>
                <a:lnTo>
                  <a:pt x="2219766" y="1086440"/>
                </a:lnTo>
                <a:lnTo>
                  <a:pt x="0" y="10864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341219" y="8946403"/>
            <a:ext cx="1064929" cy="1008357"/>
          </a:xfrm>
          <a:custGeom>
            <a:avLst/>
            <a:gdLst/>
            <a:ahLst/>
            <a:cxnLst/>
            <a:rect l="l" t="t" r="r" b="b"/>
            <a:pathLst>
              <a:path w="1064929" h="1008357">
                <a:moveTo>
                  <a:pt x="0" y="0"/>
                </a:moveTo>
                <a:lnTo>
                  <a:pt x="1064930" y="0"/>
                </a:lnTo>
                <a:lnTo>
                  <a:pt x="1064930" y="1008357"/>
                </a:lnTo>
                <a:lnTo>
                  <a:pt x="0" y="100835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5610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514642" y="-750483"/>
            <a:ext cx="12310137" cy="12293940"/>
          </a:xfrm>
          <a:custGeom>
            <a:avLst/>
            <a:gdLst/>
            <a:ahLst/>
            <a:cxnLst/>
            <a:rect l="l" t="t" r="r" b="b"/>
            <a:pathLst>
              <a:path w="12310137" h="12293940">
                <a:moveTo>
                  <a:pt x="0" y="0"/>
                </a:moveTo>
                <a:lnTo>
                  <a:pt x="12310138" y="0"/>
                </a:lnTo>
                <a:lnTo>
                  <a:pt x="12310138" y="12293940"/>
                </a:lnTo>
                <a:lnTo>
                  <a:pt x="0" y="1229394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5000"/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241961" y="3117205"/>
            <a:ext cx="5071754" cy="5424336"/>
          </a:xfrm>
          <a:custGeom>
            <a:avLst/>
            <a:gdLst/>
            <a:ahLst/>
            <a:cxnLst/>
            <a:rect l="l" t="t" r="r" b="b"/>
            <a:pathLst>
              <a:path w="5071754" h="5424336">
                <a:moveTo>
                  <a:pt x="0" y="0"/>
                </a:moveTo>
                <a:lnTo>
                  <a:pt x="5071755" y="0"/>
                </a:lnTo>
                <a:lnTo>
                  <a:pt x="5071755" y="5424337"/>
                </a:lnTo>
                <a:lnTo>
                  <a:pt x="0" y="542433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1783485" y="4607220"/>
            <a:ext cx="1988706" cy="1578536"/>
          </a:xfrm>
          <a:custGeom>
            <a:avLst/>
            <a:gdLst/>
            <a:ahLst/>
            <a:cxnLst/>
            <a:rect l="l" t="t" r="r" b="b"/>
            <a:pathLst>
              <a:path w="1988706" h="1578536">
                <a:moveTo>
                  <a:pt x="0" y="0"/>
                </a:moveTo>
                <a:lnTo>
                  <a:pt x="1988707" y="0"/>
                </a:lnTo>
                <a:lnTo>
                  <a:pt x="1988707" y="1578535"/>
                </a:lnTo>
                <a:lnTo>
                  <a:pt x="0" y="157853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771207" y="5881418"/>
            <a:ext cx="2953056" cy="2660124"/>
          </a:xfrm>
          <a:custGeom>
            <a:avLst/>
            <a:gdLst/>
            <a:ahLst/>
            <a:cxnLst/>
            <a:rect l="l" t="t" r="r" b="b"/>
            <a:pathLst>
              <a:path w="2953056" h="2660124">
                <a:moveTo>
                  <a:pt x="0" y="0"/>
                </a:moveTo>
                <a:lnTo>
                  <a:pt x="2953057" y="0"/>
                </a:lnTo>
                <a:lnTo>
                  <a:pt x="2953057" y="2660124"/>
                </a:lnTo>
                <a:lnTo>
                  <a:pt x="0" y="266012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13734" t="-18592" r="-7315" b="-15788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10059" y="8946403"/>
            <a:ext cx="2056110" cy="889509"/>
          </a:xfrm>
          <a:custGeom>
            <a:avLst/>
            <a:gdLst/>
            <a:ahLst/>
            <a:cxnLst/>
            <a:rect l="l" t="t" r="r" b="b"/>
            <a:pathLst>
              <a:path w="2056110" h="889509">
                <a:moveTo>
                  <a:pt x="0" y="0"/>
                </a:moveTo>
                <a:lnTo>
                  <a:pt x="2056110" y="0"/>
                </a:lnTo>
                <a:lnTo>
                  <a:pt x="2056110" y="889509"/>
                </a:lnTo>
                <a:lnTo>
                  <a:pt x="0" y="88950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35780" y="320689"/>
            <a:ext cx="3611956" cy="1154630"/>
          </a:xfrm>
          <a:custGeom>
            <a:avLst/>
            <a:gdLst/>
            <a:ahLst/>
            <a:cxnLst/>
            <a:rect l="l" t="t" r="r" b="b"/>
            <a:pathLst>
              <a:path w="3611956" h="1154630">
                <a:moveTo>
                  <a:pt x="0" y="0"/>
                </a:moveTo>
                <a:lnTo>
                  <a:pt x="3611955" y="0"/>
                </a:lnTo>
                <a:lnTo>
                  <a:pt x="3611955" y="1154630"/>
                </a:lnTo>
                <a:lnTo>
                  <a:pt x="0" y="115463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939119" y="4860730"/>
            <a:ext cx="617233" cy="565540"/>
          </a:xfrm>
          <a:custGeom>
            <a:avLst/>
            <a:gdLst/>
            <a:ahLst/>
            <a:cxnLst/>
            <a:rect l="l" t="t" r="r" b="b"/>
            <a:pathLst>
              <a:path w="617233" h="565540">
                <a:moveTo>
                  <a:pt x="0" y="0"/>
                </a:moveTo>
                <a:lnTo>
                  <a:pt x="617233" y="0"/>
                </a:lnTo>
                <a:lnTo>
                  <a:pt x="617233" y="565540"/>
                </a:lnTo>
                <a:lnTo>
                  <a:pt x="0" y="56554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0933205" y="2357267"/>
            <a:ext cx="850281" cy="759938"/>
          </a:xfrm>
          <a:custGeom>
            <a:avLst/>
            <a:gdLst/>
            <a:ahLst/>
            <a:cxnLst/>
            <a:rect l="l" t="t" r="r" b="b"/>
            <a:pathLst>
              <a:path w="850281" h="759938">
                <a:moveTo>
                  <a:pt x="0" y="0"/>
                </a:moveTo>
                <a:lnTo>
                  <a:pt x="850280" y="0"/>
                </a:lnTo>
                <a:lnTo>
                  <a:pt x="850280" y="759938"/>
                </a:lnTo>
                <a:lnTo>
                  <a:pt x="0" y="75993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2369985" y="2146121"/>
            <a:ext cx="815706" cy="815706"/>
          </a:xfrm>
          <a:custGeom>
            <a:avLst/>
            <a:gdLst/>
            <a:ahLst/>
            <a:cxnLst/>
            <a:rect l="l" t="t" r="r" b="b"/>
            <a:pathLst>
              <a:path w="815706" h="815706">
                <a:moveTo>
                  <a:pt x="0" y="0"/>
                </a:moveTo>
                <a:lnTo>
                  <a:pt x="815707" y="0"/>
                </a:lnTo>
                <a:lnTo>
                  <a:pt x="815707" y="815706"/>
                </a:lnTo>
                <a:lnTo>
                  <a:pt x="0" y="81570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5105949" y="3273682"/>
            <a:ext cx="796264" cy="824077"/>
          </a:xfrm>
          <a:custGeom>
            <a:avLst/>
            <a:gdLst/>
            <a:ahLst/>
            <a:cxnLst/>
            <a:rect l="l" t="t" r="r" b="b"/>
            <a:pathLst>
              <a:path w="796264" h="824077">
                <a:moveTo>
                  <a:pt x="0" y="0"/>
                </a:moveTo>
                <a:lnTo>
                  <a:pt x="796264" y="0"/>
                </a:lnTo>
                <a:lnTo>
                  <a:pt x="796264" y="824077"/>
                </a:lnTo>
                <a:lnTo>
                  <a:pt x="0" y="824077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9584220" y="3254767"/>
            <a:ext cx="919369" cy="861908"/>
          </a:xfrm>
          <a:custGeom>
            <a:avLst/>
            <a:gdLst/>
            <a:ahLst/>
            <a:cxnLst/>
            <a:rect l="l" t="t" r="r" b="b"/>
            <a:pathLst>
              <a:path w="919369" h="861908">
                <a:moveTo>
                  <a:pt x="0" y="0"/>
                </a:moveTo>
                <a:lnTo>
                  <a:pt x="919369" y="0"/>
                </a:lnTo>
                <a:lnTo>
                  <a:pt x="919369" y="861908"/>
                </a:lnTo>
                <a:lnTo>
                  <a:pt x="0" y="861908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9185623" y="4536103"/>
            <a:ext cx="858282" cy="919177"/>
          </a:xfrm>
          <a:custGeom>
            <a:avLst/>
            <a:gdLst/>
            <a:ahLst/>
            <a:cxnLst/>
            <a:rect l="l" t="t" r="r" b="b"/>
            <a:pathLst>
              <a:path w="858282" h="919177">
                <a:moveTo>
                  <a:pt x="0" y="0"/>
                </a:moveTo>
                <a:lnTo>
                  <a:pt x="858282" y="0"/>
                </a:lnTo>
                <a:lnTo>
                  <a:pt x="858282" y="919177"/>
                </a:lnTo>
                <a:lnTo>
                  <a:pt x="0" y="919177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3912385" y="2357267"/>
            <a:ext cx="759938" cy="759938"/>
          </a:xfrm>
          <a:custGeom>
            <a:avLst/>
            <a:gdLst/>
            <a:ahLst/>
            <a:cxnLst/>
            <a:rect l="l" t="t" r="r" b="b"/>
            <a:pathLst>
              <a:path w="759938" h="759938">
                <a:moveTo>
                  <a:pt x="0" y="0"/>
                </a:moveTo>
                <a:lnTo>
                  <a:pt x="759939" y="0"/>
                </a:lnTo>
                <a:lnTo>
                  <a:pt x="759939" y="759938"/>
                </a:lnTo>
                <a:lnTo>
                  <a:pt x="0" y="759938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5513741" y="4607220"/>
            <a:ext cx="776944" cy="776944"/>
          </a:xfrm>
          <a:custGeom>
            <a:avLst/>
            <a:gdLst/>
            <a:ahLst/>
            <a:cxnLst/>
            <a:rect l="l" t="t" r="r" b="b"/>
            <a:pathLst>
              <a:path w="776944" h="776944">
                <a:moveTo>
                  <a:pt x="0" y="0"/>
                </a:moveTo>
                <a:lnTo>
                  <a:pt x="776944" y="0"/>
                </a:lnTo>
                <a:lnTo>
                  <a:pt x="776944" y="776944"/>
                </a:lnTo>
                <a:lnTo>
                  <a:pt x="0" y="776944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 b="-62932"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203775" y="2660976"/>
            <a:ext cx="18695550" cy="5918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52"/>
              </a:lnSpc>
            </a:pPr>
            <a:r>
              <a:rPr lang="en-US" sz="5459" dirty="0">
                <a:solidFill>
                  <a:srgbClr val="000000"/>
                </a:solidFill>
                <a:latin typeface="Exo 2 Bold"/>
              </a:rPr>
              <a:t>Video Analytics Hackathon 2024</a:t>
            </a:r>
          </a:p>
          <a:p>
            <a:pPr algn="ctr">
              <a:lnSpc>
                <a:spcPts val="4824"/>
              </a:lnSpc>
            </a:pPr>
            <a:r>
              <a:rPr lang="en-US" sz="4020" dirty="0">
                <a:solidFill>
                  <a:srgbClr val="000000"/>
                </a:solidFill>
                <a:latin typeface="Exo 2"/>
              </a:rPr>
              <a:t>by Maharashtra Metro Rail Corporation Limited</a:t>
            </a:r>
          </a:p>
          <a:p>
            <a:pPr algn="ctr">
              <a:lnSpc>
                <a:spcPts val="4824"/>
              </a:lnSpc>
            </a:pPr>
            <a:r>
              <a:rPr lang="en-US" sz="4020" dirty="0">
                <a:solidFill>
                  <a:srgbClr val="000000"/>
                </a:solidFill>
                <a:latin typeface="Exo 2"/>
              </a:rPr>
              <a:t>in collaboration with</a:t>
            </a:r>
          </a:p>
          <a:p>
            <a:pPr algn="ctr">
              <a:lnSpc>
                <a:spcPts val="4824"/>
              </a:lnSpc>
            </a:pPr>
            <a:r>
              <a:rPr lang="en-US" sz="4020" dirty="0">
                <a:solidFill>
                  <a:srgbClr val="000000"/>
                </a:solidFill>
                <a:latin typeface="Exo 2"/>
              </a:rPr>
              <a:t>MIT-WPU, Pune</a:t>
            </a:r>
          </a:p>
          <a:p>
            <a:pPr algn="ctr">
              <a:lnSpc>
                <a:spcPts val="12480"/>
              </a:lnSpc>
            </a:pPr>
            <a:endParaRPr lang="en-US" sz="4020" dirty="0">
              <a:solidFill>
                <a:srgbClr val="000000"/>
              </a:solidFill>
              <a:latin typeface="Exo 2"/>
            </a:endParaRPr>
          </a:p>
          <a:p>
            <a:pPr algn="ctr">
              <a:lnSpc>
                <a:spcPts val="6552"/>
              </a:lnSpc>
            </a:pPr>
            <a:r>
              <a:rPr lang="en-US" sz="5459" dirty="0">
                <a:solidFill>
                  <a:srgbClr val="000000"/>
                </a:solidFill>
                <a:latin typeface="Exo 2 Bold"/>
              </a:rPr>
              <a:t>Team Name and College Name/</a:t>
            </a:r>
          </a:p>
          <a:p>
            <a:pPr algn="ctr">
              <a:lnSpc>
                <a:spcPts val="6552"/>
              </a:lnSpc>
            </a:pPr>
            <a:r>
              <a:rPr lang="en-US" sz="5459" dirty="0">
                <a:solidFill>
                  <a:srgbClr val="000000"/>
                </a:solidFill>
                <a:latin typeface="Exo 2 Bold"/>
              </a:rPr>
              <a:t>Organization Name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14825" y="9039477"/>
            <a:ext cx="16858350" cy="826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3"/>
              </a:lnSpc>
            </a:pPr>
            <a:r>
              <a:rPr lang="en-US" sz="3358" dirty="0">
                <a:solidFill>
                  <a:srgbClr val="595959"/>
                </a:solidFill>
                <a:latin typeface="Exo 2"/>
              </a:rPr>
              <a:t>Team members (Department and Year)/ </a:t>
            </a:r>
          </a:p>
          <a:p>
            <a:pPr algn="ctr">
              <a:lnSpc>
                <a:spcPts val="3223"/>
              </a:lnSpc>
            </a:pPr>
            <a:r>
              <a:rPr lang="en-US" sz="3358" dirty="0">
                <a:solidFill>
                  <a:srgbClr val="595959"/>
                </a:solidFill>
                <a:latin typeface="Exo 2"/>
              </a:rPr>
              <a:t>Organization employees who are leading this participation (Designation)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94145" y="5280003"/>
            <a:ext cx="2541212" cy="4397660"/>
            <a:chOff x="0" y="0"/>
            <a:chExt cx="3388283" cy="5863547"/>
          </a:xfrm>
        </p:grpSpPr>
        <p:sp>
          <p:nvSpPr>
            <p:cNvPr id="5" name="Freeform 5"/>
            <p:cNvSpPr/>
            <p:nvPr/>
          </p:nvSpPr>
          <p:spPr>
            <a:xfrm>
              <a:off x="1261400" y="2979247"/>
              <a:ext cx="2126883" cy="1773393"/>
            </a:xfrm>
            <a:custGeom>
              <a:avLst/>
              <a:gdLst/>
              <a:ahLst/>
              <a:cxnLst/>
              <a:rect l="l" t="t" r="r" b="b"/>
              <a:pathLst>
                <a:path w="2126883" h="1773393">
                  <a:moveTo>
                    <a:pt x="0" y="0"/>
                  </a:moveTo>
                  <a:lnTo>
                    <a:pt x="2126883" y="0"/>
                  </a:lnTo>
                  <a:lnTo>
                    <a:pt x="2126883" y="1773393"/>
                  </a:lnTo>
                  <a:lnTo>
                    <a:pt x="0" y="1773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4300"/>
              </a:blip>
              <a:stretch>
                <a:fillRect l="-8421" t="-7956" r="-2749" b="-25374"/>
              </a:stretch>
            </a:blipFill>
          </p:spPr>
        </p:sp>
        <p:grpSp>
          <p:nvGrpSpPr>
            <p:cNvPr id="6" name="Group 6"/>
            <p:cNvGrpSpPr/>
            <p:nvPr/>
          </p:nvGrpSpPr>
          <p:grpSpPr>
            <a:xfrm>
              <a:off x="0" y="2110913"/>
              <a:ext cx="1729471" cy="1486264"/>
              <a:chOff x="0" y="0"/>
              <a:chExt cx="812800" cy="6985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FAC617">
                  <a:alpha val="64706"/>
                </a:srgbClr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114300" y="-28575"/>
                <a:ext cx="584200" cy="727075"/>
              </a:xfrm>
              <a:prstGeom prst="rect">
                <a:avLst/>
              </a:prstGeom>
            </p:spPr>
            <p:txBody>
              <a:bodyPr lIns="32554" tIns="32554" rIns="32554" bIns="32554" rtlCol="0" anchor="ctr"/>
              <a:lstStyle/>
              <a:p>
                <a:pPr algn="ctr">
                  <a:lnSpc>
                    <a:spcPts val="1959"/>
                  </a:lnSpc>
                  <a:spcBef>
                    <a:spcPct val="0"/>
                  </a:spcBef>
                </a:pPr>
                <a:r>
                  <a:rPr lang="en-US" sz="1399">
                    <a:solidFill>
                      <a:srgbClr val="FFFFFF"/>
                    </a:solidFill>
                    <a:latin typeface="Canva Sans"/>
                  </a:rPr>
                  <a:t>.</a:t>
                </a:r>
              </a:p>
            </p:txBody>
          </p:sp>
        </p:grpSp>
        <p:sp>
          <p:nvSpPr>
            <p:cNvPr id="9" name="Freeform 9"/>
            <p:cNvSpPr/>
            <p:nvPr/>
          </p:nvSpPr>
          <p:spPr>
            <a:xfrm>
              <a:off x="1016539" y="1433649"/>
              <a:ext cx="1910004" cy="1814567"/>
            </a:xfrm>
            <a:custGeom>
              <a:avLst/>
              <a:gdLst/>
              <a:ahLst/>
              <a:cxnLst/>
              <a:rect l="l" t="t" r="r" b="b"/>
              <a:pathLst>
                <a:path w="1910004" h="1814567">
                  <a:moveTo>
                    <a:pt x="0" y="0"/>
                  </a:moveTo>
                  <a:lnTo>
                    <a:pt x="1910004" y="0"/>
                  </a:lnTo>
                  <a:lnTo>
                    <a:pt x="1910004" y="1814567"/>
                  </a:lnTo>
                  <a:lnTo>
                    <a:pt x="0" y="18145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5600"/>
              </a:blip>
              <a:stretch>
                <a:fillRect t="-1434" r="-6268" b="-10423"/>
              </a:stretch>
            </a:blipFill>
          </p:spPr>
        </p:sp>
        <p:grpSp>
          <p:nvGrpSpPr>
            <p:cNvPr id="10" name="Group 10"/>
            <p:cNvGrpSpPr/>
            <p:nvPr/>
          </p:nvGrpSpPr>
          <p:grpSpPr>
            <a:xfrm>
              <a:off x="1272738" y="1367780"/>
              <a:ext cx="1729471" cy="1486264"/>
              <a:chOff x="0" y="0"/>
              <a:chExt cx="812800" cy="6985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FAC617">
                  <a:alpha val="64706"/>
                </a:srgbClr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114300" y="-28575"/>
                <a:ext cx="584200" cy="727075"/>
              </a:xfrm>
              <a:prstGeom prst="rect">
                <a:avLst/>
              </a:prstGeom>
            </p:spPr>
            <p:txBody>
              <a:bodyPr lIns="32554" tIns="32554" rIns="32554" bIns="32554" rtlCol="0" anchor="ctr"/>
              <a:lstStyle/>
              <a:p>
                <a:pPr algn="ctr">
                  <a:lnSpc>
                    <a:spcPts val="1959"/>
                  </a:lnSpc>
                  <a:spcBef>
                    <a:spcPct val="0"/>
                  </a:spcBef>
                </a:pPr>
                <a:r>
                  <a:rPr lang="en-US" sz="1399">
                    <a:solidFill>
                      <a:srgbClr val="FFFFFF"/>
                    </a:solidFill>
                    <a:latin typeface="Canva Sans"/>
                  </a:rPr>
                  <a:t>.</a:t>
                </a:r>
              </a:p>
            </p:txBody>
          </p:sp>
        </p:grpSp>
        <p:sp>
          <p:nvSpPr>
            <p:cNvPr id="13" name="Freeform 13"/>
            <p:cNvSpPr/>
            <p:nvPr/>
          </p:nvSpPr>
          <p:spPr>
            <a:xfrm>
              <a:off x="1508992" y="4597946"/>
              <a:ext cx="1332165" cy="1265601"/>
            </a:xfrm>
            <a:custGeom>
              <a:avLst/>
              <a:gdLst/>
              <a:ahLst/>
              <a:cxnLst/>
              <a:rect l="l" t="t" r="r" b="b"/>
              <a:pathLst>
                <a:path w="1332165" h="1265601">
                  <a:moveTo>
                    <a:pt x="0" y="0"/>
                  </a:moveTo>
                  <a:lnTo>
                    <a:pt x="1332165" y="0"/>
                  </a:lnTo>
                  <a:lnTo>
                    <a:pt x="1332165" y="1265601"/>
                  </a:lnTo>
                  <a:lnTo>
                    <a:pt x="0" y="12656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9099"/>
              </a:blip>
              <a:stretch>
                <a:fillRect t="-1434" r="-6268" b="-10423"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644676" y="3804946"/>
              <a:ext cx="864316" cy="821129"/>
            </a:xfrm>
            <a:custGeom>
              <a:avLst/>
              <a:gdLst/>
              <a:ahLst/>
              <a:cxnLst/>
              <a:rect l="l" t="t" r="r" b="b"/>
              <a:pathLst>
                <a:path w="864316" h="821129">
                  <a:moveTo>
                    <a:pt x="0" y="0"/>
                  </a:moveTo>
                  <a:lnTo>
                    <a:pt x="864316" y="0"/>
                  </a:lnTo>
                  <a:lnTo>
                    <a:pt x="864316" y="821129"/>
                  </a:lnTo>
                  <a:lnTo>
                    <a:pt x="0" y="8211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9099"/>
              </a:blip>
              <a:stretch>
                <a:fillRect t="-1434" r="-6268" b="-10423"/>
              </a:stretch>
            </a:blipFill>
          </p:spPr>
        </p:sp>
        <p:grpSp>
          <p:nvGrpSpPr>
            <p:cNvPr id="15" name="Group 15"/>
            <p:cNvGrpSpPr/>
            <p:nvPr/>
          </p:nvGrpSpPr>
          <p:grpSpPr>
            <a:xfrm>
              <a:off x="630320" y="3676495"/>
              <a:ext cx="772438" cy="663814"/>
              <a:chOff x="0" y="0"/>
              <a:chExt cx="812800" cy="6985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FAC617">
                  <a:alpha val="64706"/>
                </a:srgbClr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114300" y="-28575"/>
                <a:ext cx="584200" cy="727075"/>
              </a:xfrm>
              <a:prstGeom prst="rect">
                <a:avLst/>
              </a:prstGeom>
            </p:spPr>
            <p:txBody>
              <a:bodyPr lIns="32554" tIns="32554" rIns="32554" bIns="32554" rtlCol="0" anchor="ctr"/>
              <a:lstStyle/>
              <a:p>
                <a:pPr algn="ctr">
                  <a:lnSpc>
                    <a:spcPts val="19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8" name="Freeform 18"/>
            <p:cNvSpPr/>
            <p:nvPr/>
          </p:nvSpPr>
          <p:spPr>
            <a:xfrm>
              <a:off x="1648768" y="3073304"/>
              <a:ext cx="1572822" cy="1414311"/>
            </a:xfrm>
            <a:custGeom>
              <a:avLst/>
              <a:gdLst/>
              <a:ahLst/>
              <a:cxnLst/>
              <a:rect l="l" t="t" r="r" b="b"/>
              <a:pathLst>
                <a:path w="1572822" h="1414311">
                  <a:moveTo>
                    <a:pt x="0" y="0"/>
                  </a:moveTo>
                  <a:lnTo>
                    <a:pt x="1572823" y="0"/>
                  </a:lnTo>
                  <a:lnTo>
                    <a:pt x="1572823" y="1414310"/>
                  </a:lnTo>
                  <a:lnTo>
                    <a:pt x="0" y="1414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0399"/>
              </a:blip>
              <a:stretch>
                <a:fillRect l="-67802" t="-54926" r="-4255" b="-36414"/>
              </a:stretch>
            </a:blipFill>
          </p:spPr>
        </p:sp>
        <p:grpSp>
          <p:nvGrpSpPr>
            <p:cNvPr id="19" name="Group 19"/>
            <p:cNvGrpSpPr/>
            <p:nvPr/>
          </p:nvGrpSpPr>
          <p:grpSpPr>
            <a:xfrm>
              <a:off x="1272738" y="2854045"/>
              <a:ext cx="1729471" cy="1486264"/>
              <a:chOff x="0" y="0"/>
              <a:chExt cx="812800" cy="6985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1B4586">
                  <a:alpha val="64706"/>
                </a:srgbClr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114300" y="-28575"/>
                <a:ext cx="584200" cy="727075"/>
              </a:xfrm>
              <a:prstGeom prst="rect">
                <a:avLst/>
              </a:prstGeom>
            </p:spPr>
            <p:txBody>
              <a:bodyPr lIns="32554" tIns="32554" rIns="32554" bIns="32554" rtlCol="0" anchor="ctr"/>
              <a:lstStyle/>
              <a:p>
                <a:pPr algn="ctr">
                  <a:lnSpc>
                    <a:spcPts val="19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42623" y="0"/>
              <a:ext cx="1498534" cy="1287802"/>
              <a:chOff x="0" y="0"/>
              <a:chExt cx="812800" cy="6985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1B4586">
                  <a:alpha val="64706"/>
                </a:srgbClr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114300" y="-28575"/>
                <a:ext cx="584200" cy="727075"/>
              </a:xfrm>
              <a:prstGeom prst="rect">
                <a:avLst/>
              </a:prstGeom>
            </p:spPr>
            <p:txBody>
              <a:bodyPr lIns="32554" tIns="32554" rIns="32554" bIns="32554" rtlCol="0" anchor="ctr"/>
              <a:lstStyle/>
              <a:p>
                <a:pPr algn="ctr">
                  <a:lnSpc>
                    <a:spcPts val="19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599798" y="4487614"/>
              <a:ext cx="1075351" cy="924130"/>
              <a:chOff x="0" y="0"/>
              <a:chExt cx="812800" cy="6985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FAC617">
                  <a:alpha val="64706"/>
                </a:srgbClr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114300" y="-28575"/>
                <a:ext cx="584200" cy="727075"/>
              </a:xfrm>
              <a:prstGeom prst="rect">
                <a:avLst/>
              </a:prstGeom>
            </p:spPr>
            <p:txBody>
              <a:bodyPr lIns="32554" tIns="32554" rIns="32554" bIns="32554" rtlCol="0" anchor="ctr"/>
              <a:lstStyle/>
              <a:p>
                <a:pPr algn="ctr">
                  <a:lnSpc>
                    <a:spcPts val="19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8" name="Freeform 28"/>
            <p:cNvSpPr/>
            <p:nvPr/>
          </p:nvSpPr>
          <p:spPr>
            <a:xfrm>
              <a:off x="653016" y="877238"/>
              <a:ext cx="864316" cy="821129"/>
            </a:xfrm>
            <a:custGeom>
              <a:avLst/>
              <a:gdLst/>
              <a:ahLst/>
              <a:cxnLst/>
              <a:rect l="l" t="t" r="r" b="b"/>
              <a:pathLst>
                <a:path w="864316" h="821129">
                  <a:moveTo>
                    <a:pt x="0" y="0"/>
                  </a:moveTo>
                  <a:lnTo>
                    <a:pt x="864316" y="0"/>
                  </a:lnTo>
                  <a:lnTo>
                    <a:pt x="864316" y="821129"/>
                  </a:lnTo>
                  <a:lnTo>
                    <a:pt x="0" y="8211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9099"/>
              </a:blip>
              <a:stretch>
                <a:fillRect t="-1434" r="-6268" b="-10423"/>
              </a:stretch>
            </a:blipFill>
          </p:spPr>
        </p:sp>
        <p:grpSp>
          <p:nvGrpSpPr>
            <p:cNvPr id="29" name="Group 29"/>
            <p:cNvGrpSpPr/>
            <p:nvPr/>
          </p:nvGrpSpPr>
          <p:grpSpPr>
            <a:xfrm>
              <a:off x="644676" y="769834"/>
              <a:ext cx="772438" cy="663814"/>
              <a:chOff x="0" y="0"/>
              <a:chExt cx="812800" cy="6985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FAC617">
                  <a:alpha val="64706"/>
                </a:srgbClr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114300" y="-28575"/>
                <a:ext cx="584200" cy="727075"/>
              </a:xfrm>
              <a:prstGeom prst="rect">
                <a:avLst/>
              </a:prstGeom>
            </p:spPr>
            <p:txBody>
              <a:bodyPr lIns="32554" tIns="32554" rIns="32554" bIns="32554" rtlCol="0" anchor="ctr"/>
              <a:lstStyle/>
              <a:p>
                <a:pPr algn="ctr">
                  <a:lnSpc>
                    <a:spcPts val="19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5810163" y="2900619"/>
            <a:ext cx="2477837" cy="2867693"/>
            <a:chOff x="0" y="0"/>
            <a:chExt cx="3303782" cy="3823590"/>
          </a:xfrm>
        </p:grpSpPr>
        <p:sp>
          <p:nvSpPr>
            <p:cNvPr id="33" name="Freeform 33"/>
            <p:cNvSpPr/>
            <p:nvPr/>
          </p:nvSpPr>
          <p:spPr>
            <a:xfrm>
              <a:off x="1415908" y="1104095"/>
              <a:ext cx="1887875" cy="1793543"/>
            </a:xfrm>
            <a:custGeom>
              <a:avLst/>
              <a:gdLst/>
              <a:ahLst/>
              <a:cxnLst/>
              <a:rect l="l" t="t" r="r" b="b"/>
              <a:pathLst>
                <a:path w="1887875" h="1793543">
                  <a:moveTo>
                    <a:pt x="0" y="0"/>
                  </a:moveTo>
                  <a:lnTo>
                    <a:pt x="1887874" y="0"/>
                  </a:lnTo>
                  <a:lnTo>
                    <a:pt x="1887874" y="1793543"/>
                  </a:lnTo>
                  <a:lnTo>
                    <a:pt x="0" y="17935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9099"/>
              </a:blip>
              <a:stretch>
                <a:fillRect t="-1434" r="-6268" b="-10423"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>
              <a:off x="1636480" y="2568553"/>
              <a:ext cx="1254101" cy="1191437"/>
            </a:xfrm>
            <a:custGeom>
              <a:avLst/>
              <a:gdLst/>
              <a:ahLst/>
              <a:cxnLst/>
              <a:rect l="l" t="t" r="r" b="b"/>
              <a:pathLst>
                <a:path w="1254101" h="1191437">
                  <a:moveTo>
                    <a:pt x="0" y="0"/>
                  </a:moveTo>
                  <a:lnTo>
                    <a:pt x="1254100" y="0"/>
                  </a:lnTo>
                  <a:lnTo>
                    <a:pt x="1254100" y="1191437"/>
                  </a:lnTo>
                  <a:lnTo>
                    <a:pt x="0" y="11914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9099"/>
              </a:blip>
              <a:stretch>
                <a:fillRect t="-1434" r="-6268" b="-10423"/>
              </a:stretch>
            </a:blipFill>
          </p:spPr>
        </p:sp>
        <p:grpSp>
          <p:nvGrpSpPr>
            <p:cNvPr id="35" name="Group 35"/>
            <p:cNvGrpSpPr/>
            <p:nvPr/>
          </p:nvGrpSpPr>
          <p:grpSpPr>
            <a:xfrm>
              <a:off x="310181" y="1723156"/>
              <a:ext cx="1628126" cy="1399170"/>
              <a:chOff x="0" y="0"/>
              <a:chExt cx="812800" cy="6985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FAC617">
                  <a:alpha val="64706"/>
                </a:srgbClr>
              </a:solidFill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114300" y="-28575"/>
                <a:ext cx="584200" cy="727075"/>
              </a:xfrm>
              <a:prstGeom prst="rect">
                <a:avLst/>
              </a:prstGeom>
            </p:spPr>
            <p:txBody>
              <a:bodyPr lIns="32554" tIns="32554" rIns="32554" bIns="32554" rtlCol="0" anchor="ctr"/>
              <a:lstStyle/>
              <a:p>
                <a:pPr algn="ctr">
                  <a:lnSpc>
                    <a:spcPts val="19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8" name="Freeform 38"/>
            <p:cNvSpPr/>
            <p:nvPr/>
          </p:nvSpPr>
          <p:spPr>
            <a:xfrm>
              <a:off x="0" y="0"/>
              <a:ext cx="2416265" cy="2295532"/>
            </a:xfrm>
            <a:custGeom>
              <a:avLst/>
              <a:gdLst/>
              <a:ahLst/>
              <a:cxnLst/>
              <a:rect l="l" t="t" r="r" b="b"/>
              <a:pathLst>
                <a:path w="2416265" h="2295532">
                  <a:moveTo>
                    <a:pt x="0" y="0"/>
                  </a:moveTo>
                  <a:lnTo>
                    <a:pt x="2416265" y="0"/>
                  </a:lnTo>
                  <a:lnTo>
                    <a:pt x="2416265" y="2295532"/>
                  </a:lnTo>
                  <a:lnTo>
                    <a:pt x="0" y="22955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3649"/>
              </a:blip>
              <a:stretch>
                <a:fillRect t="-1434" r="-6268" b="-10423"/>
              </a:stretch>
            </a:blipFill>
          </p:spPr>
        </p:sp>
        <p:grpSp>
          <p:nvGrpSpPr>
            <p:cNvPr id="39" name="Group 39"/>
            <p:cNvGrpSpPr/>
            <p:nvPr/>
          </p:nvGrpSpPr>
          <p:grpSpPr>
            <a:xfrm>
              <a:off x="310181" y="323986"/>
              <a:ext cx="1628126" cy="1399170"/>
              <a:chOff x="0" y="0"/>
              <a:chExt cx="812800" cy="69850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FAC617">
                  <a:alpha val="64706"/>
                </a:srgbClr>
              </a:solidFill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114300" y="-28575"/>
                <a:ext cx="584200" cy="727075"/>
              </a:xfrm>
              <a:prstGeom prst="rect">
                <a:avLst/>
              </a:prstGeom>
            </p:spPr>
            <p:txBody>
              <a:bodyPr lIns="32554" tIns="32554" rIns="32554" bIns="32554" rtlCol="0" anchor="ctr"/>
              <a:lstStyle/>
              <a:p>
                <a:pPr algn="ctr">
                  <a:lnSpc>
                    <a:spcPts val="19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1527173" y="1023571"/>
              <a:ext cx="1628126" cy="1399170"/>
              <a:chOff x="0" y="0"/>
              <a:chExt cx="812800" cy="69850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1B4586">
                  <a:alpha val="64706"/>
                </a:srgbClr>
              </a:solidFill>
            </p:spPr>
          </p:sp>
          <p:sp>
            <p:nvSpPr>
              <p:cNvPr id="44" name="TextBox 44"/>
              <p:cNvSpPr txBox="1"/>
              <p:nvPr/>
            </p:nvSpPr>
            <p:spPr>
              <a:xfrm>
                <a:off x="114300" y="-28575"/>
                <a:ext cx="584200" cy="727075"/>
              </a:xfrm>
              <a:prstGeom prst="rect">
                <a:avLst/>
              </a:prstGeom>
            </p:spPr>
            <p:txBody>
              <a:bodyPr lIns="32554" tIns="32554" rIns="32554" bIns="32554" rtlCol="0" anchor="ctr"/>
              <a:lstStyle/>
              <a:p>
                <a:pPr algn="ctr">
                  <a:lnSpc>
                    <a:spcPts val="19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1736587" y="2593416"/>
              <a:ext cx="954406" cy="820193"/>
              <a:chOff x="0" y="0"/>
              <a:chExt cx="812800" cy="698500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1B4586">
                  <a:alpha val="64706"/>
                </a:srgbClr>
              </a:solidFill>
            </p:spPr>
          </p:sp>
          <p:sp>
            <p:nvSpPr>
              <p:cNvPr id="47" name="TextBox 47"/>
              <p:cNvSpPr txBox="1"/>
              <p:nvPr/>
            </p:nvSpPr>
            <p:spPr>
              <a:xfrm>
                <a:off x="114300" y="-28575"/>
                <a:ext cx="584200" cy="727075"/>
              </a:xfrm>
              <a:prstGeom prst="rect">
                <a:avLst/>
              </a:prstGeom>
            </p:spPr>
            <p:txBody>
              <a:bodyPr lIns="32554" tIns="32554" rIns="32554" bIns="32554" rtlCol="0" anchor="ctr"/>
              <a:lstStyle/>
              <a:p>
                <a:pPr algn="ctr">
                  <a:lnSpc>
                    <a:spcPts val="19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48" name="Group 48"/>
            <p:cNvGrpSpPr/>
            <p:nvPr/>
          </p:nvGrpSpPr>
          <p:grpSpPr>
            <a:xfrm>
              <a:off x="720763" y="3316925"/>
              <a:ext cx="589574" cy="506665"/>
              <a:chOff x="0" y="0"/>
              <a:chExt cx="812800" cy="698500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FAC617">
                  <a:alpha val="64706"/>
                </a:srgbClr>
              </a:solidFill>
            </p:spPr>
          </p:sp>
          <p:sp>
            <p:nvSpPr>
              <p:cNvPr id="50" name="TextBox 50"/>
              <p:cNvSpPr txBox="1"/>
              <p:nvPr/>
            </p:nvSpPr>
            <p:spPr>
              <a:xfrm>
                <a:off x="114300" y="-28575"/>
                <a:ext cx="584200" cy="727075"/>
              </a:xfrm>
              <a:prstGeom prst="rect">
                <a:avLst/>
              </a:prstGeom>
            </p:spPr>
            <p:txBody>
              <a:bodyPr lIns="32554" tIns="32554" rIns="32554" bIns="32554" rtlCol="0" anchor="ctr"/>
              <a:lstStyle/>
              <a:p>
                <a:pPr algn="ctr">
                  <a:lnSpc>
                    <a:spcPts val="19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51" name="Freeform 51"/>
          <p:cNvSpPr/>
          <p:nvPr/>
        </p:nvSpPr>
        <p:spPr>
          <a:xfrm>
            <a:off x="393321" y="1772928"/>
            <a:ext cx="17391820" cy="592859"/>
          </a:xfrm>
          <a:custGeom>
            <a:avLst/>
            <a:gdLst/>
            <a:ahLst/>
            <a:cxnLst/>
            <a:rect l="l" t="t" r="r" b="b"/>
            <a:pathLst>
              <a:path w="17391820" h="592859">
                <a:moveTo>
                  <a:pt x="0" y="0"/>
                </a:moveTo>
                <a:lnTo>
                  <a:pt x="17391820" y="0"/>
                </a:lnTo>
                <a:lnTo>
                  <a:pt x="17391820" y="592859"/>
                </a:lnTo>
                <a:lnTo>
                  <a:pt x="0" y="5928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023" b="-3023"/>
            </a:stretch>
          </a:blipFill>
        </p:spPr>
      </p:sp>
      <p:sp>
        <p:nvSpPr>
          <p:cNvPr id="52" name="Freeform 52"/>
          <p:cNvSpPr/>
          <p:nvPr/>
        </p:nvSpPr>
        <p:spPr>
          <a:xfrm>
            <a:off x="10748017" y="100337"/>
            <a:ext cx="2061189" cy="1856726"/>
          </a:xfrm>
          <a:custGeom>
            <a:avLst/>
            <a:gdLst/>
            <a:ahLst/>
            <a:cxnLst/>
            <a:rect l="l" t="t" r="r" b="b"/>
            <a:pathLst>
              <a:path w="2061189" h="1856726">
                <a:moveTo>
                  <a:pt x="0" y="0"/>
                </a:moveTo>
                <a:lnTo>
                  <a:pt x="2061188" y="0"/>
                </a:lnTo>
                <a:lnTo>
                  <a:pt x="2061188" y="1856726"/>
                </a:lnTo>
                <a:lnTo>
                  <a:pt x="0" y="18567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3734" t="-18592" r="-7315" b="-15788"/>
            </a:stretch>
          </a:blipFill>
        </p:spPr>
      </p:sp>
      <p:sp>
        <p:nvSpPr>
          <p:cNvPr id="53" name="Freeform 53"/>
          <p:cNvSpPr/>
          <p:nvPr/>
        </p:nvSpPr>
        <p:spPr>
          <a:xfrm>
            <a:off x="5248928" y="295842"/>
            <a:ext cx="2291056" cy="1549690"/>
          </a:xfrm>
          <a:custGeom>
            <a:avLst/>
            <a:gdLst/>
            <a:ahLst/>
            <a:cxnLst/>
            <a:rect l="l" t="t" r="r" b="b"/>
            <a:pathLst>
              <a:path w="2291056" h="1549690">
                <a:moveTo>
                  <a:pt x="0" y="0"/>
                </a:moveTo>
                <a:lnTo>
                  <a:pt x="2291055" y="0"/>
                </a:lnTo>
                <a:lnTo>
                  <a:pt x="2291055" y="1549690"/>
                </a:lnTo>
                <a:lnTo>
                  <a:pt x="0" y="15496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11969"/>
            </a:stretch>
          </a:blipFill>
        </p:spPr>
      </p:sp>
      <p:sp>
        <p:nvSpPr>
          <p:cNvPr id="54" name="Freeform 54"/>
          <p:cNvSpPr/>
          <p:nvPr/>
        </p:nvSpPr>
        <p:spPr>
          <a:xfrm>
            <a:off x="8835383" y="745930"/>
            <a:ext cx="617233" cy="565540"/>
          </a:xfrm>
          <a:custGeom>
            <a:avLst/>
            <a:gdLst/>
            <a:ahLst/>
            <a:cxnLst/>
            <a:rect l="l" t="t" r="r" b="b"/>
            <a:pathLst>
              <a:path w="617233" h="565540">
                <a:moveTo>
                  <a:pt x="0" y="0"/>
                </a:moveTo>
                <a:lnTo>
                  <a:pt x="617234" y="0"/>
                </a:lnTo>
                <a:lnTo>
                  <a:pt x="617234" y="565540"/>
                </a:lnTo>
                <a:lnTo>
                  <a:pt x="0" y="56554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446699" y="354782"/>
            <a:ext cx="13394602" cy="9603008"/>
            <a:chOff x="0" y="0"/>
            <a:chExt cx="3527796" cy="25291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27796" cy="2529187"/>
            </a:xfrm>
            <a:custGeom>
              <a:avLst/>
              <a:gdLst/>
              <a:ahLst/>
              <a:cxnLst/>
              <a:rect l="l" t="t" r="r" b="b"/>
              <a:pathLst>
                <a:path w="3527796" h="2529187">
                  <a:moveTo>
                    <a:pt x="36991" y="0"/>
                  </a:moveTo>
                  <a:lnTo>
                    <a:pt x="3490805" y="0"/>
                  </a:lnTo>
                  <a:cubicBezTo>
                    <a:pt x="3511235" y="0"/>
                    <a:pt x="3527796" y="16562"/>
                    <a:pt x="3527796" y="36991"/>
                  </a:cubicBezTo>
                  <a:lnTo>
                    <a:pt x="3527796" y="2492196"/>
                  </a:lnTo>
                  <a:cubicBezTo>
                    <a:pt x="3527796" y="2502007"/>
                    <a:pt x="3523899" y="2511416"/>
                    <a:pt x="3516962" y="2518353"/>
                  </a:cubicBezTo>
                  <a:cubicBezTo>
                    <a:pt x="3510025" y="2525290"/>
                    <a:pt x="3500616" y="2529187"/>
                    <a:pt x="3490805" y="2529187"/>
                  </a:cubicBezTo>
                  <a:lnTo>
                    <a:pt x="36991" y="2529187"/>
                  </a:lnTo>
                  <a:cubicBezTo>
                    <a:pt x="16562" y="2529187"/>
                    <a:pt x="0" y="2512626"/>
                    <a:pt x="0" y="2492196"/>
                  </a:cubicBezTo>
                  <a:lnTo>
                    <a:pt x="0" y="36991"/>
                  </a:lnTo>
                  <a:cubicBezTo>
                    <a:pt x="0" y="16562"/>
                    <a:pt x="16562" y="0"/>
                    <a:pt x="36991" y="0"/>
                  </a:cubicBezTo>
                  <a:close/>
                </a:path>
              </a:pathLst>
            </a:custGeom>
            <a:solidFill>
              <a:srgbClr val="1A448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3527796" cy="25482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635357" y="465210"/>
            <a:ext cx="7768789" cy="2131313"/>
            <a:chOff x="0" y="0"/>
            <a:chExt cx="950509" cy="26076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50509" cy="260765"/>
            </a:xfrm>
            <a:custGeom>
              <a:avLst/>
              <a:gdLst/>
              <a:ahLst/>
              <a:cxnLst/>
              <a:rect l="l" t="t" r="r" b="b"/>
              <a:pathLst>
                <a:path w="950509" h="260765">
                  <a:moveTo>
                    <a:pt x="50824" y="0"/>
                  </a:moveTo>
                  <a:lnTo>
                    <a:pt x="899685" y="0"/>
                  </a:lnTo>
                  <a:cubicBezTo>
                    <a:pt x="927754" y="0"/>
                    <a:pt x="950509" y="22755"/>
                    <a:pt x="950509" y="50824"/>
                  </a:cubicBezTo>
                  <a:lnTo>
                    <a:pt x="950509" y="209942"/>
                  </a:lnTo>
                  <a:cubicBezTo>
                    <a:pt x="950509" y="238011"/>
                    <a:pt x="927754" y="260765"/>
                    <a:pt x="899685" y="260765"/>
                  </a:cubicBezTo>
                  <a:lnTo>
                    <a:pt x="50824" y="260765"/>
                  </a:lnTo>
                  <a:cubicBezTo>
                    <a:pt x="37344" y="260765"/>
                    <a:pt x="24417" y="255411"/>
                    <a:pt x="14886" y="245880"/>
                  </a:cubicBezTo>
                  <a:cubicBezTo>
                    <a:pt x="5355" y="236348"/>
                    <a:pt x="0" y="223421"/>
                    <a:pt x="0" y="209942"/>
                  </a:cubicBezTo>
                  <a:lnTo>
                    <a:pt x="0" y="50824"/>
                  </a:lnTo>
                  <a:cubicBezTo>
                    <a:pt x="0" y="37344"/>
                    <a:pt x="5355" y="24417"/>
                    <a:pt x="14886" y="14886"/>
                  </a:cubicBezTo>
                  <a:cubicBezTo>
                    <a:pt x="24417" y="5355"/>
                    <a:pt x="37344" y="0"/>
                    <a:pt x="50824" y="0"/>
                  </a:cubicBezTo>
                  <a:close/>
                </a:path>
              </a:pathLst>
            </a:custGeom>
            <a:solidFill>
              <a:srgbClr val="FCC60D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950509" cy="289340"/>
            </a:xfrm>
            <a:prstGeom prst="rect">
              <a:avLst/>
            </a:prstGeom>
          </p:spPr>
          <p:txBody>
            <a:bodyPr lIns="109354" tIns="109354" rIns="109354" bIns="109354" rtlCol="0" anchor="ctr"/>
            <a:lstStyle/>
            <a:p>
              <a:pPr algn="ctr">
                <a:lnSpc>
                  <a:spcPts val="19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957259" y="657076"/>
            <a:ext cx="7760548" cy="1695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08"/>
              </a:lnSpc>
            </a:pPr>
            <a:r>
              <a:rPr lang="en-US" sz="5507">
                <a:solidFill>
                  <a:srgbClr val="FFFFFF"/>
                </a:solidFill>
                <a:latin typeface="Exo 2 Bold"/>
              </a:rPr>
              <a:t>Proposed use case(s) to be developed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957259" y="3719909"/>
            <a:ext cx="12373481" cy="4960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68"/>
              </a:lnSpc>
            </a:pPr>
            <a:r>
              <a:rPr lang="en-US" sz="3527" dirty="0">
                <a:solidFill>
                  <a:srgbClr val="FFFFFF"/>
                </a:solidFill>
                <a:latin typeface="Exo 2"/>
              </a:rPr>
              <a:t>(Note: </a:t>
            </a:r>
          </a:p>
          <a:p>
            <a:pPr algn="l">
              <a:lnSpc>
                <a:spcPts val="4868"/>
              </a:lnSpc>
            </a:pPr>
            <a:r>
              <a:rPr lang="en-US" sz="3527" dirty="0">
                <a:solidFill>
                  <a:srgbClr val="FFFFFF"/>
                </a:solidFill>
                <a:latin typeface="Exo 2"/>
              </a:rPr>
              <a:t>It is mandatory for professional track participants to develop all the use cases.</a:t>
            </a:r>
          </a:p>
          <a:p>
            <a:pPr algn="l">
              <a:lnSpc>
                <a:spcPts val="4868"/>
              </a:lnSpc>
            </a:pPr>
            <a:r>
              <a:rPr lang="en-US" sz="3527" dirty="0">
                <a:solidFill>
                  <a:srgbClr val="FFFFFF"/>
                </a:solidFill>
                <a:latin typeface="Exo 2"/>
              </a:rPr>
              <a:t>Academic track participants can choose any one use and develop it. Although the Academic track participants may develop additional use cases if they wish to.)</a:t>
            </a:r>
          </a:p>
          <a:p>
            <a:pPr algn="l">
              <a:lnSpc>
                <a:spcPts val="4868"/>
              </a:lnSpc>
            </a:pPr>
            <a:endParaRPr lang="en-US" sz="3527" dirty="0">
              <a:solidFill>
                <a:srgbClr val="FFFFFF"/>
              </a:solidFill>
              <a:latin typeface="Exo 2"/>
            </a:endParaRPr>
          </a:p>
          <a:p>
            <a:pPr algn="l">
              <a:lnSpc>
                <a:spcPts val="4868"/>
              </a:lnSpc>
            </a:pPr>
            <a:endParaRPr lang="en-US" sz="3527" dirty="0">
              <a:solidFill>
                <a:srgbClr val="FFFFFF"/>
              </a:solidFill>
              <a:latin typeface="Exo 2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6085976" y="8654883"/>
            <a:ext cx="1926212" cy="1302906"/>
          </a:xfrm>
          <a:custGeom>
            <a:avLst/>
            <a:gdLst/>
            <a:ahLst/>
            <a:cxnLst/>
            <a:rect l="l" t="t" r="r" b="b"/>
            <a:pathLst>
              <a:path w="1926212" h="1302906">
                <a:moveTo>
                  <a:pt x="0" y="0"/>
                </a:moveTo>
                <a:lnTo>
                  <a:pt x="1926211" y="0"/>
                </a:lnTo>
                <a:lnTo>
                  <a:pt x="1926211" y="1302907"/>
                </a:lnTo>
                <a:lnTo>
                  <a:pt x="0" y="13029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1969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135773" y="354782"/>
            <a:ext cx="1826617" cy="1645424"/>
          </a:xfrm>
          <a:custGeom>
            <a:avLst/>
            <a:gdLst/>
            <a:ahLst/>
            <a:cxnLst/>
            <a:rect l="l" t="t" r="r" b="b"/>
            <a:pathLst>
              <a:path w="1826617" h="1645424">
                <a:moveTo>
                  <a:pt x="0" y="0"/>
                </a:moveTo>
                <a:lnTo>
                  <a:pt x="1826617" y="0"/>
                </a:lnTo>
                <a:lnTo>
                  <a:pt x="1826617" y="1645424"/>
                </a:lnTo>
                <a:lnTo>
                  <a:pt x="0" y="16454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3734" t="-18592" r="-7315" b="-15788"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94145" y="5280003"/>
            <a:ext cx="2541212" cy="4397660"/>
            <a:chOff x="0" y="0"/>
            <a:chExt cx="3388283" cy="5863547"/>
          </a:xfrm>
        </p:grpSpPr>
        <p:sp>
          <p:nvSpPr>
            <p:cNvPr id="13" name="Freeform 13"/>
            <p:cNvSpPr/>
            <p:nvPr/>
          </p:nvSpPr>
          <p:spPr>
            <a:xfrm>
              <a:off x="1261400" y="2979247"/>
              <a:ext cx="2126883" cy="1773393"/>
            </a:xfrm>
            <a:custGeom>
              <a:avLst/>
              <a:gdLst/>
              <a:ahLst/>
              <a:cxnLst/>
              <a:rect l="l" t="t" r="r" b="b"/>
              <a:pathLst>
                <a:path w="2126883" h="1773393">
                  <a:moveTo>
                    <a:pt x="0" y="0"/>
                  </a:moveTo>
                  <a:lnTo>
                    <a:pt x="2126883" y="0"/>
                  </a:lnTo>
                  <a:lnTo>
                    <a:pt x="2126883" y="1773393"/>
                  </a:lnTo>
                  <a:lnTo>
                    <a:pt x="0" y="1773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4300"/>
              </a:blip>
              <a:stretch>
                <a:fillRect l="-8421" t="-7956" r="-2749" b="-25374"/>
              </a:stretch>
            </a:blipFill>
          </p:spPr>
        </p:sp>
        <p:grpSp>
          <p:nvGrpSpPr>
            <p:cNvPr id="14" name="Group 14"/>
            <p:cNvGrpSpPr/>
            <p:nvPr/>
          </p:nvGrpSpPr>
          <p:grpSpPr>
            <a:xfrm>
              <a:off x="0" y="2110913"/>
              <a:ext cx="1729471" cy="1486264"/>
              <a:chOff x="0" y="0"/>
              <a:chExt cx="812800" cy="6985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FAC617">
                  <a:alpha val="64706"/>
                </a:srgbClr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114300" y="-28575"/>
                <a:ext cx="584200" cy="727075"/>
              </a:xfrm>
              <a:prstGeom prst="rect">
                <a:avLst/>
              </a:prstGeom>
            </p:spPr>
            <p:txBody>
              <a:bodyPr lIns="32554" tIns="32554" rIns="32554" bIns="32554" rtlCol="0" anchor="ctr"/>
              <a:lstStyle/>
              <a:p>
                <a:pPr algn="ctr">
                  <a:lnSpc>
                    <a:spcPts val="1959"/>
                  </a:lnSpc>
                  <a:spcBef>
                    <a:spcPct val="0"/>
                  </a:spcBef>
                </a:pPr>
                <a:r>
                  <a:rPr lang="en-US" sz="1399">
                    <a:solidFill>
                      <a:srgbClr val="FFFFFF"/>
                    </a:solidFill>
                    <a:latin typeface="Canva Sans"/>
                  </a:rPr>
                  <a:t>.</a:t>
                </a:r>
              </a:p>
            </p:txBody>
          </p:sp>
        </p:grpSp>
        <p:sp>
          <p:nvSpPr>
            <p:cNvPr id="17" name="Freeform 17"/>
            <p:cNvSpPr/>
            <p:nvPr/>
          </p:nvSpPr>
          <p:spPr>
            <a:xfrm>
              <a:off x="1016539" y="1433649"/>
              <a:ext cx="1910004" cy="1814567"/>
            </a:xfrm>
            <a:custGeom>
              <a:avLst/>
              <a:gdLst/>
              <a:ahLst/>
              <a:cxnLst/>
              <a:rect l="l" t="t" r="r" b="b"/>
              <a:pathLst>
                <a:path w="1910004" h="1814567">
                  <a:moveTo>
                    <a:pt x="0" y="0"/>
                  </a:moveTo>
                  <a:lnTo>
                    <a:pt x="1910004" y="0"/>
                  </a:lnTo>
                  <a:lnTo>
                    <a:pt x="1910004" y="1814567"/>
                  </a:lnTo>
                  <a:lnTo>
                    <a:pt x="0" y="18145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5600"/>
              </a:blip>
              <a:stretch>
                <a:fillRect t="-1434" r="-6268" b="-10423"/>
              </a:stretch>
            </a:blipFill>
          </p:spPr>
        </p:sp>
        <p:grpSp>
          <p:nvGrpSpPr>
            <p:cNvPr id="18" name="Group 18"/>
            <p:cNvGrpSpPr/>
            <p:nvPr/>
          </p:nvGrpSpPr>
          <p:grpSpPr>
            <a:xfrm>
              <a:off x="1272738" y="1367780"/>
              <a:ext cx="1729471" cy="1486264"/>
              <a:chOff x="0" y="0"/>
              <a:chExt cx="812800" cy="6985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FAC617">
                  <a:alpha val="64706"/>
                </a:srgbClr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114300" y="-28575"/>
                <a:ext cx="584200" cy="727075"/>
              </a:xfrm>
              <a:prstGeom prst="rect">
                <a:avLst/>
              </a:prstGeom>
            </p:spPr>
            <p:txBody>
              <a:bodyPr lIns="32554" tIns="32554" rIns="32554" bIns="32554" rtlCol="0" anchor="ctr"/>
              <a:lstStyle/>
              <a:p>
                <a:pPr algn="ctr">
                  <a:lnSpc>
                    <a:spcPts val="1959"/>
                  </a:lnSpc>
                  <a:spcBef>
                    <a:spcPct val="0"/>
                  </a:spcBef>
                </a:pPr>
                <a:r>
                  <a:rPr lang="en-US" sz="1399">
                    <a:solidFill>
                      <a:srgbClr val="FFFFFF"/>
                    </a:solidFill>
                    <a:latin typeface="Canva Sans"/>
                  </a:rPr>
                  <a:t>.</a:t>
                </a:r>
              </a:p>
            </p:txBody>
          </p:sp>
        </p:grpSp>
        <p:sp>
          <p:nvSpPr>
            <p:cNvPr id="21" name="Freeform 21"/>
            <p:cNvSpPr/>
            <p:nvPr/>
          </p:nvSpPr>
          <p:spPr>
            <a:xfrm>
              <a:off x="1508992" y="4597946"/>
              <a:ext cx="1332165" cy="1265601"/>
            </a:xfrm>
            <a:custGeom>
              <a:avLst/>
              <a:gdLst/>
              <a:ahLst/>
              <a:cxnLst/>
              <a:rect l="l" t="t" r="r" b="b"/>
              <a:pathLst>
                <a:path w="1332165" h="1265601">
                  <a:moveTo>
                    <a:pt x="0" y="0"/>
                  </a:moveTo>
                  <a:lnTo>
                    <a:pt x="1332165" y="0"/>
                  </a:lnTo>
                  <a:lnTo>
                    <a:pt x="1332165" y="1265601"/>
                  </a:lnTo>
                  <a:lnTo>
                    <a:pt x="0" y="12656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9099"/>
              </a:blip>
              <a:stretch>
                <a:fillRect t="-1434" r="-6268" b="-10423"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644676" y="3804946"/>
              <a:ext cx="864316" cy="821129"/>
            </a:xfrm>
            <a:custGeom>
              <a:avLst/>
              <a:gdLst/>
              <a:ahLst/>
              <a:cxnLst/>
              <a:rect l="l" t="t" r="r" b="b"/>
              <a:pathLst>
                <a:path w="864316" h="821129">
                  <a:moveTo>
                    <a:pt x="0" y="0"/>
                  </a:moveTo>
                  <a:lnTo>
                    <a:pt x="864316" y="0"/>
                  </a:lnTo>
                  <a:lnTo>
                    <a:pt x="864316" y="821129"/>
                  </a:lnTo>
                  <a:lnTo>
                    <a:pt x="0" y="8211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9099"/>
              </a:blip>
              <a:stretch>
                <a:fillRect t="-1434" r="-6268" b="-10423"/>
              </a:stretch>
            </a:blipFill>
          </p:spPr>
        </p:sp>
        <p:grpSp>
          <p:nvGrpSpPr>
            <p:cNvPr id="23" name="Group 23"/>
            <p:cNvGrpSpPr/>
            <p:nvPr/>
          </p:nvGrpSpPr>
          <p:grpSpPr>
            <a:xfrm>
              <a:off x="630320" y="3676495"/>
              <a:ext cx="772438" cy="663814"/>
              <a:chOff x="0" y="0"/>
              <a:chExt cx="812800" cy="6985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FAC617">
                  <a:alpha val="64706"/>
                </a:srgbClr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114300" y="-28575"/>
                <a:ext cx="584200" cy="727075"/>
              </a:xfrm>
              <a:prstGeom prst="rect">
                <a:avLst/>
              </a:prstGeom>
            </p:spPr>
            <p:txBody>
              <a:bodyPr lIns="32554" tIns="32554" rIns="32554" bIns="32554" rtlCol="0" anchor="ctr"/>
              <a:lstStyle/>
              <a:p>
                <a:pPr algn="ctr">
                  <a:lnSpc>
                    <a:spcPts val="19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6" name="Freeform 26"/>
            <p:cNvSpPr/>
            <p:nvPr/>
          </p:nvSpPr>
          <p:spPr>
            <a:xfrm>
              <a:off x="1648768" y="3073304"/>
              <a:ext cx="1572822" cy="1414311"/>
            </a:xfrm>
            <a:custGeom>
              <a:avLst/>
              <a:gdLst/>
              <a:ahLst/>
              <a:cxnLst/>
              <a:rect l="l" t="t" r="r" b="b"/>
              <a:pathLst>
                <a:path w="1572822" h="1414311">
                  <a:moveTo>
                    <a:pt x="0" y="0"/>
                  </a:moveTo>
                  <a:lnTo>
                    <a:pt x="1572823" y="0"/>
                  </a:lnTo>
                  <a:lnTo>
                    <a:pt x="1572823" y="1414310"/>
                  </a:lnTo>
                  <a:lnTo>
                    <a:pt x="0" y="1414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0399"/>
              </a:blip>
              <a:stretch>
                <a:fillRect l="-67802" t="-54926" r="-4255" b="-36414"/>
              </a:stretch>
            </a:blipFill>
          </p:spPr>
        </p:sp>
        <p:grpSp>
          <p:nvGrpSpPr>
            <p:cNvPr id="27" name="Group 27"/>
            <p:cNvGrpSpPr/>
            <p:nvPr/>
          </p:nvGrpSpPr>
          <p:grpSpPr>
            <a:xfrm>
              <a:off x="1272738" y="2854045"/>
              <a:ext cx="1729471" cy="1486264"/>
              <a:chOff x="0" y="0"/>
              <a:chExt cx="812800" cy="6985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1B4586">
                  <a:alpha val="64706"/>
                </a:srgbClr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114300" y="-28575"/>
                <a:ext cx="584200" cy="727075"/>
              </a:xfrm>
              <a:prstGeom prst="rect">
                <a:avLst/>
              </a:prstGeom>
            </p:spPr>
            <p:txBody>
              <a:bodyPr lIns="32554" tIns="32554" rIns="32554" bIns="32554" rtlCol="0" anchor="ctr"/>
              <a:lstStyle/>
              <a:p>
                <a:pPr algn="ctr">
                  <a:lnSpc>
                    <a:spcPts val="19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1342623" y="0"/>
              <a:ext cx="1498534" cy="1287802"/>
              <a:chOff x="0" y="0"/>
              <a:chExt cx="812800" cy="6985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1B4586">
                  <a:alpha val="64706"/>
                </a:srgbClr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114300" y="-28575"/>
                <a:ext cx="584200" cy="727075"/>
              </a:xfrm>
              <a:prstGeom prst="rect">
                <a:avLst/>
              </a:prstGeom>
            </p:spPr>
            <p:txBody>
              <a:bodyPr lIns="32554" tIns="32554" rIns="32554" bIns="32554" rtlCol="0" anchor="ctr"/>
              <a:lstStyle/>
              <a:p>
                <a:pPr algn="ctr">
                  <a:lnSpc>
                    <a:spcPts val="19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1599798" y="4487614"/>
              <a:ext cx="1075351" cy="924130"/>
              <a:chOff x="0" y="0"/>
              <a:chExt cx="812800" cy="6985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FAC617">
                  <a:alpha val="64706"/>
                </a:srgbClr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114300" y="-28575"/>
                <a:ext cx="584200" cy="727075"/>
              </a:xfrm>
              <a:prstGeom prst="rect">
                <a:avLst/>
              </a:prstGeom>
            </p:spPr>
            <p:txBody>
              <a:bodyPr lIns="32554" tIns="32554" rIns="32554" bIns="32554" rtlCol="0" anchor="ctr"/>
              <a:lstStyle/>
              <a:p>
                <a:pPr algn="ctr">
                  <a:lnSpc>
                    <a:spcPts val="19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6" name="Freeform 36"/>
            <p:cNvSpPr/>
            <p:nvPr/>
          </p:nvSpPr>
          <p:spPr>
            <a:xfrm>
              <a:off x="653016" y="877238"/>
              <a:ext cx="864316" cy="821129"/>
            </a:xfrm>
            <a:custGeom>
              <a:avLst/>
              <a:gdLst/>
              <a:ahLst/>
              <a:cxnLst/>
              <a:rect l="l" t="t" r="r" b="b"/>
              <a:pathLst>
                <a:path w="864316" h="821129">
                  <a:moveTo>
                    <a:pt x="0" y="0"/>
                  </a:moveTo>
                  <a:lnTo>
                    <a:pt x="864316" y="0"/>
                  </a:lnTo>
                  <a:lnTo>
                    <a:pt x="864316" y="821129"/>
                  </a:lnTo>
                  <a:lnTo>
                    <a:pt x="0" y="8211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9099"/>
              </a:blip>
              <a:stretch>
                <a:fillRect t="-1434" r="-6268" b="-10423"/>
              </a:stretch>
            </a:blipFill>
          </p:spPr>
        </p:sp>
        <p:grpSp>
          <p:nvGrpSpPr>
            <p:cNvPr id="37" name="Group 37"/>
            <p:cNvGrpSpPr/>
            <p:nvPr/>
          </p:nvGrpSpPr>
          <p:grpSpPr>
            <a:xfrm>
              <a:off x="644676" y="769834"/>
              <a:ext cx="772438" cy="663814"/>
              <a:chOff x="0" y="0"/>
              <a:chExt cx="812800" cy="6985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FAC617">
                  <a:alpha val="64706"/>
                </a:srgbClr>
              </a:solidFill>
            </p:spPr>
          </p:sp>
          <p:sp>
            <p:nvSpPr>
              <p:cNvPr id="39" name="TextBox 39"/>
              <p:cNvSpPr txBox="1"/>
              <p:nvPr/>
            </p:nvSpPr>
            <p:spPr>
              <a:xfrm>
                <a:off x="114300" y="-28575"/>
                <a:ext cx="584200" cy="727075"/>
              </a:xfrm>
              <a:prstGeom prst="rect">
                <a:avLst/>
              </a:prstGeom>
            </p:spPr>
            <p:txBody>
              <a:bodyPr lIns="32554" tIns="32554" rIns="32554" bIns="32554" rtlCol="0" anchor="ctr"/>
              <a:lstStyle/>
              <a:p>
                <a:pPr algn="ctr">
                  <a:lnSpc>
                    <a:spcPts val="19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40" name="Group 40"/>
          <p:cNvGrpSpPr/>
          <p:nvPr/>
        </p:nvGrpSpPr>
        <p:grpSpPr>
          <a:xfrm>
            <a:off x="15810163" y="2900619"/>
            <a:ext cx="2477837" cy="2867693"/>
            <a:chOff x="0" y="0"/>
            <a:chExt cx="3303782" cy="3823590"/>
          </a:xfrm>
        </p:grpSpPr>
        <p:sp>
          <p:nvSpPr>
            <p:cNvPr id="41" name="Freeform 41"/>
            <p:cNvSpPr/>
            <p:nvPr/>
          </p:nvSpPr>
          <p:spPr>
            <a:xfrm>
              <a:off x="1415908" y="1104095"/>
              <a:ext cx="1887875" cy="1793543"/>
            </a:xfrm>
            <a:custGeom>
              <a:avLst/>
              <a:gdLst/>
              <a:ahLst/>
              <a:cxnLst/>
              <a:rect l="l" t="t" r="r" b="b"/>
              <a:pathLst>
                <a:path w="1887875" h="1793543">
                  <a:moveTo>
                    <a:pt x="0" y="0"/>
                  </a:moveTo>
                  <a:lnTo>
                    <a:pt x="1887874" y="0"/>
                  </a:lnTo>
                  <a:lnTo>
                    <a:pt x="1887874" y="1793543"/>
                  </a:lnTo>
                  <a:lnTo>
                    <a:pt x="0" y="17935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9099"/>
              </a:blip>
              <a:stretch>
                <a:fillRect t="-1434" r="-6268" b="-10423"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>
              <a:off x="1636480" y="2568553"/>
              <a:ext cx="1254101" cy="1191437"/>
            </a:xfrm>
            <a:custGeom>
              <a:avLst/>
              <a:gdLst/>
              <a:ahLst/>
              <a:cxnLst/>
              <a:rect l="l" t="t" r="r" b="b"/>
              <a:pathLst>
                <a:path w="1254101" h="1191437">
                  <a:moveTo>
                    <a:pt x="0" y="0"/>
                  </a:moveTo>
                  <a:lnTo>
                    <a:pt x="1254100" y="0"/>
                  </a:lnTo>
                  <a:lnTo>
                    <a:pt x="1254100" y="1191437"/>
                  </a:lnTo>
                  <a:lnTo>
                    <a:pt x="0" y="11914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9099"/>
              </a:blip>
              <a:stretch>
                <a:fillRect t="-1434" r="-6268" b="-10423"/>
              </a:stretch>
            </a:blipFill>
          </p:spPr>
        </p:sp>
        <p:grpSp>
          <p:nvGrpSpPr>
            <p:cNvPr id="43" name="Group 43"/>
            <p:cNvGrpSpPr/>
            <p:nvPr/>
          </p:nvGrpSpPr>
          <p:grpSpPr>
            <a:xfrm>
              <a:off x="310181" y="1723156"/>
              <a:ext cx="1628126" cy="1399170"/>
              <a:chOff x="0" y="0"/>
              <a:chExt cx="812800" cy="698500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FAC617">
                  <a:alpha val="64706"/>
                </a:srgbClr>
              </a:solidFill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114300" y="-28575"/>
                <a:ext cx="584200" cy="727075"/>
              </a:xfrm>
              <a:prstGeom prst="rect">
                <a:avLst/>
              </a:prstGeom>
            </p:spPr>
            <p:txBody>
              <a:bodyPr lIns="32554" tIns="32554" rIns="32554" bIns="32554" rtlCol="0" anchor="ctr"/>
              <a:lstStyle/>
              <a:p>
                <a:pPr algn="ctr">
                  <a:lnSpc>
                    <a:spcPts val="19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6" name="Freeform 46"/>
            <p:cNvSpPr/>
            <p:nvPr/>
          </p:nvSpPr>
          <p:spPr>
            <a:xfrm>
              <a:off x="0" y="0"/>
              <a:ext cx="2416265" cy="2295532"/>
            </a:xfrm>
            <a:custGeom>
              <a:avLst/>
              <a:gdLst/>
              <a:ahLst/>
              <a:cxnLst/>
              <a:rect l="l" t="t" r="r" b="b"/>
              <a:pathLst>
                <a:path w="2416265" h="2295532">
                  <a:moveTo>
                    <a:pt x="0" y="0"/>
                  </a:moveTo>
                  <a:lnTo>
                    <a:pt x="2416265" y="0"/>
                  </a:lnTo>
                  <a:lnTo>
                    <a:pt x="2416265" y="2295532"/>
                  </a:lnTo>
                  <a:lnTo>
                    <a:pt x="0" y="22955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3649"/>
              </a:blip>
              <a:stretch>
                <a:fillRect t="-1434" r="-6268" b="-10423"/>
              </a:stretch>
            </a:blipFill>
          </p:spPr>
        </p:sp>
        <p:grpSp>
          <p:nvGrpSpPr>
            <p:cNvPr id="47" name="Group 47"/>
            <p:cNvGrpSpPr/>
            <p:nvPr/>
          </p:nvGrpSpPr>
          <p:grpSpPr>
            <a:xfrm>
              <a:off x="310181" y="323986"/>
              <a:ext cx="1628126" cy="1399170"/>
              <a:chOff x="0" y="0"/>
              <a:chExt cx="812800" cy="698500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FAC617">
                  <a:alpha val="64706"/>
                </a:srgbClr>
              </a:solidFill>
            </p:spPr>
          </p:sp>
          <p:sp>
            <p:nvSpPr>
              <p:cNvPr id="49" name="TextBox 49"/>
              <p:cNvSpPr txBox="1"/>
              <p:nvPr/>
            </p:nvSpPr>
            <p:spPr>
              <a:xfrm>
                <a:off x="114300" y="-28575"/>
                <a:ext cx="584200" cy="727075"/>
              </a:xfrm>
              <a:prstGeom prst="rect">
                <a:avLst/>
              </a:prstGeom>
            </p:spPr>
            <p:txBody>
              <a:bodyPr lIns="32554" tIns="32554" rIns="32554" bIns="32554" rtlCol="0" anchor="ctr"/>
              <a:lstStyle/>
              <a:p>
                <a:pPr algn="ctr">
                  <a:lnSpc>
                    <a:spcPts val="19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50" name="Group 50"/>
            <p:cNvGrpSpPr/>
            <p:nvPr/>
          </p:nvGrpSpPr>
          <p:grpSpPr>
            <a:xfrm>
              <a:off x="1527173" y="1023571"/>
              <a:ext cx="1628126" cy="1399170"/>
              <a:chOff x="0" y="0"/>
              <a:chExt cx="812800" cy="698500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1B4586">
                  <a:alpha val="64706"/>
                </a:srgbClr>
              </a:solidFill>
            </p:spPr>
          </p:sp>
          <p:sp>
            <p:nvSpPr>
              <p:cNvPr id="52" name="TextBox 52"/>
              <p:cNvSpPr txBox="1"/>
              <p:nvPr/>
            </p:nvSpPr>
            <p:spPr>
              <a:xfrm>
                <a:off x="114300" y="-28575"/>
                <a:ext cx="584200" cy="727075"/>
              </a:xfrm>
              <a:prstGeom prst="rect">
                <a:avLst/>
              </a:prstGeom>
            </p:spPr>
            <p:txBody>
              <a:bodyPr lIns="32554" tIns="32554" rIns="32554" bIns="32554" rtlCol="0" anchor="ctr"/>
              <a:lstStyle/>
              <a:p>
                <a:pPr algn="ctr">
                  <a:lnSpc>
                    <a:spcPts val="19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53" name="Group 53"/>
            <p:cNvGrpSpPr/>
            <p:nvPr/>
          </p:nvGrpSpPr>
          <p:grpSpPr>
            <a:xfrm>
              <a:off x="1736587" y="2593416"/>
              <a:ext cx="954406" cy="820193"/>
              <a:chOff x="0" y="0"/>
              <a:chExt cx="812800" cy="698500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1B4586">
                  <a:alpha val="64706"/>
                </a:srgbClr>
              </a:solidFill>
            </p:spPr>
          </p:sp>
          <p:sp>
            <p:nvSpPr>
              <p:cNvPr id="55" name="TextBox 55"/>
              <p:cNvSpPr txBox="1"/>
              <p:nvPr/>
            </p:nvSpPr>
            <p:spPr>
              <a:xfrm>
                <a:off x="114300" y="-28575"/>
                <a:ext cx="584200" cy="727075"/>
              </a:xfrm>
              <a:prstGeom prst="rect">
                <a:avLst/>
              </a:prstGeom>
            </p:spPr>
            <p:txBody>
              <a:bodyPr lIns="32554" tIns="32554" rIns="32554" bIns="32554" rtlCol="0" anchor="ctr"/>
              <a:lstStyle/>
              <a:p>
                <a:pPr algn="ctr">
                  <a:lnSpc>
                    <a:spcPts val="19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56" name="Group 56"/>
            <p:cNvGrpSpPr/>
            <p:nvPr/>
          </p:nvGrpSpPr>
          <p:grpSpPr>
            <a:xfrm>
              <a:off x="720763" y="3316925"/>
              <a:ext cx="589574" cy="506665"/>
              <a:chOff x="0" y="0"/>
              <a:chExt cx="812800" cy="698500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FAC617">
                  <a:alpha val="64706"/>
                </a:srgbClr>
              </a:solidFill>
            </p:spPr>
          </p:sp>
          <p:sp>
            <p:nvSpPr>
              <p:cNvPr id="58" name="TextBox 58"/>
              <p:cNvSpPr txBox="1"/>
              <p:nvPr/>
            </p:nvSpPr>
            <p:spPr>
              <a:xfrm>
                <a:off x="114300" y="-28575"/>
                <a:ext cx="584200" cy="727075"/>
              </a:xfrm>
              <a:prstGeom prst="rect">
                <a:avLst/>
              </a:prstGeom>
            </p:spPr>
            <p:txBody>
              <a:bodyPr lIns="32554" tIns="32554" rIns="32554" bIns="32554" rtlCol="0" anchor="ctr"/>
              <a:lstStyle/>
              <a:p>
                <a:pPr algn="ctr">
                  <a:lnSpc>
                    <a:spcPts val="19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59" name="Freeform 59"/>
          <p:cNvSpPr/>
          <p:nvPr/>
        </p:nvSpPr>
        <p:spPr>
          <a:xfrm>
            <a:off x="340949" y="205988"/>
            <a:ext cx="1657821" cy="1645424"/>
          </a:xfrm>
          <a:custGeom>
            <a:avLst/>
            <a:gdLst/>
            <a:ahLst/>
            <a:cxnLst/>
            <a:rect l="l" t="t" r="r" b="b"/>
            <a:pathLst>
              <a:path w="1657821" h="1645424">
                <a:moveTo>
                  <a:pt x="0" y="0"/>
                </a:moveTo>
                <a:lnTo>
                  <a:pt x="1657821" y="0"/>
                </a:lnTo>
                <a:lnTo>
                  <a:pt x="1657821" y="1645424"/>
                </a:lnTo>
                <a:lnTo>
                  <a:pt x="0" y="164542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7722" t="-5166" r="-11504" b="-4889"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446699" y="354782"/>
            <a:ext cx="13394602" cy="9603008"/>
            <a:chOff x="0" y="0"/>
            <a:chExt cx="3527796" cy="25291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27796" cy="2529187"/>
            </a:xfrm>
            <a:custGeom>
              <a:avLst/>
              <a:gdLst/>
              <a:ahLst/>
              <a:cxnLst/>
              <a:rect l="l" t="t" r="r" b="b"/>
              <a:pathLst>
                <a:path w="3527796" h="2529187">
                  <a:moveTo>
                    <a:pt x="36991" y="0"/>
                  </a:moveTo>
                  <a:lnTo>
                    <a:pt x="3490805" y="0"/>
                  </a:lnTo>
                  <a:cubicBezTo>
                    <a:pt x="3511235" y="0"/>
                    <a:pt x="3527796" y="16562"/>
                    <a:pt x="3527796" y="36991"/>
                  </a:cubicBezTo>
                  <a:lnTo>
                    <a:pt x="3527796" y="2492196"/>
                  </a:lnTo>
                  <a:cubicBezTo>
                    <a:pt x="3527796" y="2502007"/>
                    <a:pt x="3523899" y="2511416"/>
                    <a:pt x="3516962" y="2518353"/>
                  </a:cubicBezTo>
                  <a:cubicBezTo>
                    <a:pt x="3510025" y="2525290"/>
                    <a:pt x="3500616" y="2529187"/>
                    <a:pt x="3490805" y="2529187"/>
                  </a:cubicBezTo>
                  <a:lnTo>
                    <a:pt x="36991" y="2529187"/>
                  </a:lnTo>
                  <a:cubicBezTo>
                    <a:pt x="16562" y="2529187"/>
                    <a:pt x="0" y="2512626"/>
                    <a:pt x="0" y="2492196"/>
                  </a:cubicBezTo>
                  <a:lnTo>
                    <a:pt x="0" y="36991"/>
                  </a:lnTo>
                  <a:cubicBezTo>
                    <a:pt x="0" y="16562"/>
                    <a:pt x="16562" y="0"/>
                    <a:pt x="36991" y="0"/>
                  </a:cubicBezTo>
                  <a:close/>
                </a:path>
              </a:pathLst>
            </a:custGeom>
            <a:solidFill>
              <a:srgbClr val="1A448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3527796" cy="25482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635357" y="464820"/>
            <a:ext cx="7574061" cy="1479443"/>
            <a:chOff x="0" y="0"/>
            <a:chExt cx="1994814" cy="38964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94814" cy="389647"/>
            </a:xfrm>
            <a:custGeom>
              <a:avLst/>
              <a:gdLst/>
              <a:ahLst/>
              <a:cxnLst/>
              <a:rect l="l" t="t" r="r" b="b"/>
              <a:pathLst>
                <a:path w="1994814" h="389647">
                  <a:moveTo>
                    <a:pt x="52130" y="0"/>
                  </a:moveTo>
                  <a:lnTo>
                    <a:pt x="1942684" y="0"/>
                  </a:lnTo>
                  <a:cubicBezTo>
                    <a:pt x="1956510" y="0"/>
                    <a:pt x="1969769" y="5492"/>
                    <a:pt x="1979546" y="15269"/>
                  </a:cubicBezTo>
                  <a:cubicBezTo>
                    <a:pt x="1989322" y="25045"/>
                    <a:pt x="1994814" y="38304"/>
                    <a:pt x="1994814" y="52130"/>
                  </a:cubicBezTo>
                  <a:lnTo>
                    <a:pt x="1994814" y="337517"/>
                  </a:lnTo>
                  <a:cubicBezTo>
                    <a:pt x="1994814" y="351343"/>
                    <a:pt x="1989322" y="364603"/>
                    <a:pt x="1979546" y="374379"/>
                  </a:cubicBezTo>
                  <a:cubicBezTo>
                    <a:pt x="1969769" y="384155"/>
                    <a:pt x="1956510" y="389647"/>
                    <a:pt x="1942684" y="389647"/>
                  </a:cubicBezTo>
                  <a:lnTo>
                    <a:pt x="52130" y="389647"/>
                  </a:lnTo>
                  <a:cubicBezTo>
                    <a:pt x="38304" y="389647"/>
                    <a:pt x="25045" y="384155"/>
                    <a:pt x="15269" y="374379"/>
                  </a:cubicBezTo>
                  <a:cubicBezTo>
                    <a:pt x="5492" y="364603"/>
                    <a:pt x="0" y="351343"/>
                    <a:pt x="0" y="337517"/>
                  </a:cubicBezTo>
                  <a:lnTo>
                    <a:pt x="0" y="52130"/>
                  </a:lnTo>
                  <a:cubicBezTo>
                    <a:pt x="0" y="38304"/>
                    <a:pt x="5492" y="25045"/>
                    <a:pt x="15269" y="15269"/>
                  </a:cubicBezTo>
                  <a:cubicBezTo>
                    <a:pt x="25045" y="5492"/>
                    <a:pt x="38304" y="0"/>
                    <a:pt x="52130" y="0"/>
                  </a:cubicBezTo>
                  <a:close/>
                </a:path>
              </a:pathLst>
            </a:custGeom>
            <a:solidFill>
              <a:srgbClr val="FCC60D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994814" cy="4182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209470" y="809254"/>
            <a:ext cx="16858350" cy="852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47"/>
              </a:lnSpc>
            </a:pPr>
            <a:r>
              <a:rPr lang="en-US" sz="5539">
                <a:solidFill>
                  <a:srgbClr val="FFFFFF"/>
                </a:solidFill>
                <a:latin typeface="Exo 2 Bold"/>
              </a:rPr>
              <a:t>Proposed solution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94145" y="5280003"/>
            <a:ext cx="2541212" cy="4397660"/>
            <a:chOff x="0" y="0"/>
            <a:chExt cx="3388283" cy="5863547"/>
          </a:xfrm>
        </p:grpSpPr>
        <p:sp>
          <p:nvSpPr>
            <p:cNvPr id="10" name="Freeform 10"/>
            <p:cNvSpPr/>
            <p:nvPr/>
          </p:nvSpPr>
          <p:spPr>
            <a:xfrm>
              <a:off x="1261400" y="2979247"/>
              <a:ext cx="2126883" cy="1773393"/>
            </a:xfrm>
            <a:custGeom>
              <a:avLst/>
              <a:gdLst/>
              <a:ahLst/>
              <a:cxnLst/>
              <a:rect l="l" t="t" r="r" b="b"/>
              <a:pathLst>
                <a:path w="2126883" h="1773393">
                  <a:moveTo>
                    <a:pt x="0" y="0"/>
                  </a:moveTo>
                  <a:lnTo>
                    <a:pt x="2126883" y="0"/>
                  </a:lnTo>
                  <a:lnTo>
                    <a:pt x="2126883" y="1773393"/>
                  </a:lnTo>
                  <a:lnTo>
                    <a:pt x="0" y="1773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4300"/>
              </a:blip>
              <a:stretch>
                <a:fillRect l="-8421" t="-7956" r="-2749" b="-25374"/>
              </a:stretch>
            </a:blipFill>
          </p:spPr>
        </p:sp>
        <p:grpSp>
          <p:nvGrpSpPr>
            <p:cNvPr id="11" name="Group 11"/>
            <p:cNvGrpSpPr/>
            <p:nvPr/>
          </p:nvGrpSpPr>
          <p:grpSpPr>
            <a:xfrm>
              <a:off x="0" y="2110913"/>
              <a:ext cx="1729471" cy="1486264"/>
              <a:chOff x="0" y="0"/>
              <a:chExt cx="812800" cy="6985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FAC617">
                  <a:alpha val="64706"/>
                </a:srgbClr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114300" y="-28575"/>
                <a:ext cx="584200" cy="727075"/>
              </a:xfrm>
              <a:prstGeom prst="rect">
                <a:avLst/>
              </a:prstGeom>
            </p:spPr>
            <p:txBody>
              <a:bodyPr lIns="32554" tIns="32554" rIns="32554" bIns="32554" rtlCol="0" anchor="ctr"/>
              <a:lstStyle/>
              <a:p>
                <a:pPr algn="ctr">
                  <a:lnSpc>
                    <a:spcPts val="1959"/>
                  </a:lnSpc>
                  <a:spcBef>
                    <a:spcPct val="0"/>
                  </a:spcBef>
                </a:pPr>
                <a:r>
                  <a:rPr lang="en-US" sz="1399">
                    <a:solidFill>
                      <a:srgbClr val="FFFFFF"/>
                    </a:solidFill>
                    <a:latin typeface="Canva Sans"/>
                  </a:rPr>
                  <a:t>.</a:t>
                </a:r>
              </a:p>
            </p:txBody>
          </p:sp>
        </p:grpSp>
        <p:sp>
          <p:nvSpPr>
            <p:cNvPr id="14" name="Freeform 14"/>
            <p:cNvSpPr/>
            <p:nvPr/>
          </p:nvSpPr>
          <p:spPr>
            <a:xfrm>
              <a:off x="1016539" y="1433649"/>
              <a:ext cx="1910004" cy="1814567"/>
            </a:xfrm>
            <a:custGeom>
              <a:avLst/>
              <a:gdLst/>
              <a:ahLst/>
              <a:cxnLst/>
              <a:rect l="l" t="t" r="r" b="b"/>
              <a:pathLst>
                <a:path w="1910004" h="1814567">
                  <a:moveTo>
                    <a:pt x="0" y="0"/>
                  </a:moveTo>
                  <a:lnTo>
                    <a:pt x="1910004" y="0"/>
                  </a:lnTo>
                  <a:lnTo>
                    <a:pt x="1910004" y="1814567"/>
                  </a:lnTo>
                  <a:lnTo>
                    <a:pt x="0" y="18145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5600"/>
              </a:blip>
              <a:stretch>
                <a:fillRect t="-1434" r="-6268" b="-10423"/>
              </a:stretch>
            </a:blipFill>
          </p:spPr>
        </p:sp>
        <p:grpSp>
          <p:nvGrpSpPr>
            <p:cNvPr id="15" name="Group 15"/>
            <p:cNvGrpSpPr/>
            <p:nvPr/>
          </p:nvGrpSpPr>
          <p:grpSpPr>
            <a:xfrm>
              <a:off x="1272738" y="1367780"/>
              <a:ext cx="1729471" cy="1486264"/>
              <a:chOff x="0" y="0"/>
              <a:chExt cx="812800" cy="6985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FAC617">
                  <a:alpha val="64706"/>
                </a:srgbClr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114300" y="-28575"/>
                <a:ext cx="584200" cy="727075"/>
              </a:xfrm>
              <a:prstGeom prst="rect">
                <a:avLst/>
              </a:prstGeom>
            </p:spPr>
            <p:txBody>
              <a:bodyPr lIns="32554" tIns="32554" rIns="32554" bIns="32554" rtlCol="0" anchor="ctr"/>
              <a:lstStyle/>
              <a:p>
                <a:pPr algn="ctr">
                  <a:lnSpc>
                    <a:spcPts val="1959"/>
                  </a:lnSpc>
                  <a:spcBef>
                    <a:spcPct val="0"/>
                  </a:spcBef>
                </a:pPr>
                <a:r>
                  <a:rPr lang="en-US" sz="1399">
                    <a:solidFill>
                      <a:srgbClr val="FFFFFF"/>
                    </a:solidFill>
                    <a:latin typeface="Canva Sans"/>
                  </a:rPr>
                  <a:t>.</a:t>
                </a:r>
              </a:p>
            </p:txBody>
          </p:sp>
        </p:grpSp>
        <p:sp>
          <p:nvSpPr>
            <p:cNvPr id="18" name="Freeform 18"/>
            <p:cNvSpPr/>
            <p:nvPr/>
          </p:nvSpPr>
          <p:spPr>
            <a:xfrm>
              <a:off x="1508992" y="4597946"/>
              <a:ext cx="1332165" cy="1265601"/>
            </a:xfrm>
            <a:custGeom>
              <a:avLst/>
              <a:gdLst/>
              <a:ahLst/>
              <a:cxnLst/>
              <a:rect l="l" t="t" r="r" b="b"/>
              <a:pathLst>
                <a:path w="1332165" h="1265601">
                  <a:moveTo>
                    <a:pt x="0" y="0"/>
                  </a:moveTo>
                  <a:lnTo>
                    <a:pt x="1332165" y="0"/>
                  </a:lnTo>
                  <a:lnTo>
                    <a:pt x="1332165" y="1265601"/>
                  </a:lnTo>
                  <a:lnTo>
                    <a:pt x="0" y="12656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9099"/>
              </a:blip>
              <a:stretch>
                <a:fillRect t="-1434" r="-6268" b="-10423"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644676" y="3804946"/>
              <a:ext cx="864316" cy="821129"/>
            </a:xfrm>
            <a:custGeom>
              <a:avLst/>
              <a:gdLst/>
              <a:ahLst/>
              <a:cxnLst/>
              <a:rect l="l" t="t" r="r" b="b"/>
              <a:pathLst>
                <a:path w="864316" h="821129">
                  <a:moveTo>
                    <a:pt x="0" y="0"/>
                  </a:moveTo>
                  <a:lnTo>
                    <a:pt x="864316" y="0"/>
                  </a:lnTo>
                  <a:lnTo>
                    <a:pt x="864316" y="821129"/>
                  </a:lnTo>
                  <a:lnTo>
                    <a:pt x="0" y="8211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9099"/>
              </a:blip>
              <a:stretch>
                <a:fillRect t="-1434" r="-6268" b="-10423"/>
              </a:stretch>
            </a:blipFill>
          </p:spPr>
        </p:sp>
        <p:grpSp>
          <p:nvGrpSpPr>
            <p:cNvPr id="20" name="Group 20"/>
            <p:cNvGrpSpPr/>
            <p:nvPr/>
          </p:nvGrpSpPr>
          <p:grpSpPr>
            <a:xfrm>
              <a:off x="630320" y="3676495"/>
              <a:ext cx="772438" cy="663814"/>
              <a:chOff x="0" y="0"/>
              <a:chExt cx="812800" cy="6985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FAC617">
                  <a:alpha val="64706"/>
                </a:srgbClr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114300" y="-28575"/>
                <a:ext cx="584200" cy="727075"/>
              </a:xfrm>
              <a:prstGeom prst="rect">
                <a:avLst/>
              </a:prstGeom>
            </p:spPr>
            <p:txBody>
              <a:bodyPr lIns="32554" tIns="32554" rIns="32554" bIns="32554" rtlCol="0" anchor="ctr"/>
              <a:lstStyle/>
              <a:p>
                <a:pPr algn="ctr">
                  <a:lnSpc>
                    <a:spcPts val="19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3" name="Freeform 23"/>
            <p:cNvSpPr/>
            <p:nvPr/>
          </p:nvSpPr>
          <p:spPr>
            <a:xfrm>
              <a:off x="1648768" y="3073304"/>
              <a:ext cx="1572822" cy="1414311"/>
            </a:xfrm>
            <a:custGeom>
              <a:avLst/>
              <a:gdLst/>
              <a:ahLst/>
              <a:cxnLst/>
              <a:rect l="l" t="t" r="r" b="b"/>
              <a:pathLst>
                <a:path w="1572822" h="1414311">
                  <a:moveTo>
                    <a:pt x="0" y="0"/>
                  </a:moveTo>
                  <a:lnTo>
                    <a:pt x="1572823" y="0"/>
                  </a:lnTo>
                  <a:lnTo>
                    <a:pt x="1572823" y="1414310"/>
                  </a:lnTo>
                  <a:lnTo>
                    <a:pt x="0" y="1414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0399"/>
              </a:blip>
              <a:stretch>
                <a:fillRect l="-67802" t="-54926" r="-4255" b="-36414"/>
              </a:stretch>
            </a:blipFill>
          </p:spPr>
        </p:sp>
        <p:grpSp>
          <p:nvGrpSpPr>
            <p:cNvPr id="24" name="Group 24"/>
            <p:cNvGrpSpPr/>
            <p:nvPr/>
          </p:nvGrpSpPr>
          <p:grpSpPr>
            <a:xfrm>
              <a:off x="1272738" y="2854045"/>
              <a:ext cx="1729471" cy="1486264"/>
              <a:chOff x="0" y="0"/>
              <a:chExt cx="812800" cy="6985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1B4586">
                  <a:alpha val="64706"/>
                </a:srgbClr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114300" y="-28575"/>
                <a:ext cx="584200" cy="727075"/>
              </a:xfrm>
              <a:prstGeom prst="rect">
                <a:avLst/>
              </a:prstGeom>
            </p:spPr>
            <p:txBody>
              <a:bodyPr lIns="32554" tIns="32554" rIns="32554" bIns="32554" rtlCol="0" anchor="ctr"/>
              <a:lstStyle/>
              <a:p>
                <a:pPr algn="ctr">
                  <a:lnSpc>
                    <a:spcPts val="19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1342623" y="0"/>
              <a:ext cx="1498534" cy="1287802"/>
              <a:chOff x="0" y="0"/>
              <a:chExt cx="812800" cy="6985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1B4586">
                  <a:alpha val="64706"/>
                </a:srgbClr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114300" y="-28575"/>
                <a:ext cx="584200" cy="727075"/>
              </a:xfrm>
              <a:prstGeom prst="rect">
                <a:avLst/>
              </a:prstGeom>
            </p:spPr>
            <p:txBody>
              <a:bodyPr lIns="32554" tIns="32554" rIns="32554" bIns="32554" rtlCol="0" anchor="ctr"/>
              <a:lstStyle/>
              <a:p>
                <a:pPr algn="ctr">
                  <a:lnSpc>
                    <a:spcPts val="19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1599798" y="4487614"/>
              <a:ext cx="1075351" cy="924130"/>
              <a:chOff x="0" y="0"/>
              <a:chExt cx="812800" cy="6985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FAC617">
                  <a:alpha val="64706"/>
                </a:srgbClr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114300" y="-28575"/>
                <a:ext cx="584200" cy="727075"/>
              </a:xfrm>
              <a:prstGeom prst="rect">
                <a:avLst/>
              </a:prstGeom>
            </p:spPr>
            <p:txBody>
              <a:bodyPr lIns="32554" tIns="32554" rIns="32554" bIns="32554" rtlCol="0" anchor="ctr"/>
              <a:lstStyle/>
              <a:p>
                <a:pPr algn="ctr">
                  <a:lnSpc>
                    <a:spcPts val="19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3" name="Freeform 33"/>
            <p:cNvSpPr/>
            <p:nvPr/>
          </p:nvSpPr>
          <p:spPr>
            <a:xfrm>
              <a:off x="653016" y="877238"/>
              <a:ext cx="864316" cy="821129"/>
            </a:xfrm>
            <a:custGeom>
              <a:avLst/>
              <a:gdLst/>
              <a:ahLst/>
              <a:cxnLst/>
              <a:rect l="l" t="t" r="r" b="b"/>
              <a:pathLst>
                <a:path w="864316" h="821129">
                  <a:moveTo>
                    <a:pt x="0" y="0"/>
                  </a:moveTo>
                  <a:lnTo>
                    <a:pt x="864316" y="0"/>
                  </a:lnTo>
                  <a:lnTo>
                    <a:pt x="864316" y="821129"/>
                  </a:lnTo>
                  <a:lnTo>
                    <a:pt x="0" y="8211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9099"/>
              </a:blip>
              <a:stretch>
                <a:fillRect t="-1434" r="-6268" b="-10423"/>
              </a:stretch>
            </a:blipFill>
          </p:spPr>
        </p:sp>
        <p:grpSp>
          <p:nvGrpSpPr>
            <p:cNvPr id="34" name="Group 34"/>
            <p:cNvGrpSpPr/>
            <p:nvPr/>
          </p:nvGrpSpPr>
          <p:grpSpPr>
            <a:xfrm>
              <a:off x="644676" y="769834"/>
              <a:ext cx="772438" cy="663814"/>
              <a:chOff x="0" y="0"/>
              <a:chExt cx="812800" cy="6985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FAC617">
                  <a:alpha val="64706"/>
                </a:srgbClr>
              </a:solidFill>
            </p:spPr>
          </p:sp>
          <p:sp>
            <p:nvSpPr>
              <p:cNvPr id="36" name="TextBox 36"/>
              <p:cNvSpPr txBox="1"/>
              <p:nvPr/>
            </p:nvSpPr>
            <p:spPr>
              <a:xfrm>
                <a:off x="114300" y="-28575"/>
                <a:ext cx="584200" cy="727075"/>
              </a:xfrm>
              <a:prstGeom prst="rect">
                <a:avLst/>
              </a:prstGeom>
            </p:spPr>
            <p:txBody>
              <a:bodyPr lIns="32554" tIns="32554" rIns="32554" bIns="32554" rtlCol="0" anchor="ctr"/>
              <a:lstStyle/>
              <a:p>
                <a:pPr algn="ctr">
                  <a:lnSpc>
                    <a:spcPts val="19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37" name="Group 37"/>
          <p:cNvGrpSpPr/>
          <p:nvPr/>
        </p:nvGrpSpPr>
        <p:grpSpPr>
          <a:xfrm>
            <a:off x="15810163" y="2900619"/>
            <a:ext cx="2477837" cy="2867693"/>
            <a:chOff x="0" y="0"/>
            <a:chExt cx="3303782" cy="3823590"/>
          </a:xfrm>
        </p:grpSpPr>
        <p:sp>
          <p:nvSpPr>
            <p:cNvPr id="38" name="Freeform 38"/>
            <p:cNvSpPr/>
            <p:nvPr/>
          </p:nvSpPr>
          <p:spPr>
            <a:xfrm>
              <a:off x="1415908" y="1104095"/>
              <a:ext cx="1887875" cy="1793543"/>
            </a:xfrm>
            <a:custGeom>
              <a:avLst/>
              <a:gdLst/>
              <a:ahLst/>
              <a:cxnLst/>
              <a:rect l="l" t="t" r="r" b="b"/>
              <a:pathLst>
                <a:path w="1887875" h="1793543">
                  <a:moveTo>
                    <a:pt x="0" y="0"/>
                  </a:moveTo>
                  <a:lnTo>
                    <a:pt x="1887874" y="0"/>
                  </a:lnTo>
                  <a:lnTo>
                    <a:pt x="1887874" y="1793543"/>
                  </a:lnTo>
                  <a:lnTo>
                    <a:pt x="0" y="17935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9099"/>
              </a:blip>
              <a:stretch>
                <a:fillRect t="-1434" r="-6268" b="-10423"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>
              <a:off x="1636480" y="2568553"/>
              <a:ext cx="1254101" cy="1191437"/>
            </a:xfrm>
            <a:custGeom>
              <a:avLst/>
              <a:gdLst/>
              <a:ahLst/>
              <a:cxnLst/>
              <a:rect l="l" t="t" r="r" b="b"/>
              <a:pathLst>
                <a:path w="1254101" h="1191437">
                  <a:moveTo>
                    <a:pt x="0" y="0"/>
                  </a:moveTo>
                  <a:lnTo>
                    <a:pt x="1254100" y="0"/>
                  </a:lnTo>
                  <a:lnTo>
                    <a:pt x="1254100" y="1191437"/>
                  </a:lnTo>
                  <a:lnTo>
                    <a:pt x="0" y="11914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9099"/>
              </a:blip>
              <a:stretch>
                <a:fillRect t="-1434" r="-6268" b="-10423"/>
              </a:stretch>
            </a:blipFill>
          </p:spPr>
        </p:sp>
        <p:grpSp>
          <p:nvGrpSpPr>
            <p:cNvPr id="40" name="Group 40"/>
            <p:cNvGrpSpPr/>
            <p:nvPr/>
          </p:nvGrpSpPr>
          <p:grpSpPr>
            <a:xfrm>
              <a:off x="310181" y="1723156"/>
              <a:ext cx="1628126" cy="1399170"/>
              <a:chOff x="0" y="0"/>
              <a:chExt cx="812800" cy="69850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FAC617">
                  <a:alpha val="64706"/>
                </a:srgbClr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114300" y="-28575"/>
                <a:ext cx="584200" cy="727075"/>
              </a:xfrm>
              <a:prstGeom prst="rect">
                <a:avLst/>
              </a:prstGeom>
            </p:spPr>
            <p:txBody>
              <a:bodyPr lIns="32554" tIns="32554" rIns="32554" bIns="32554" rtlCol="0" anchor="ctr"/>
              <a:lstStyle/>
              <a:p>
                <a:pPr algn="ctr">
                  <a:lnSpc>
                    <a:spcPts val="19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3" name="Freeform 43"/>
            <p:cNvSpPr/>
            <p:nvPr/>
          </p:nvSpPr>
          <p:spPr>
            <a:xfrm>
              <a:off x="0" y="0"/>
              <a:ext cx="2416265" cy="2295532"/>
            </a:xfrm>
            <a:custGeom>
              <a:avLst/>
              <a:gdLst/>
              <a:ahLst/>
              <a:cxnLst/>
              <a:rect l="l" t="t" r="r" b="b"/>
              <a:pathLst>
                <a:path w="2416265" h="2295532">
                  <a:moveTo>
                    <a:pt x="0" y="0"/>
                  </a:moveTo>
                  <a:lnTo>
                    <a:pt x="2416265" y="0"/>
                  </a:lnTo>
                  <a:lnTo>
                    <a:pt x="2416265" y="2295532"/>
                  </a:lnTo>
                  <a:lnTo>
                    <a:pt x="0" y="22955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3649"/>
              </a:blip>
              <a:stretch>
                <a:fillRect t="-1434" r="-6268" b="-10423"/>
              </a:stretch>
            </a:blipFill>
          </p:spPr>
        </p:sp>
        <p:grpSp>
          <p:nvGrpSpPr>
            <p:cNvPr id="44" name="Group 44"/>
            <p:cNvGrpSpPr/>
            <p:nvPr/>
          </p:nvGrpSpPr>
          <p:grpSpPr>
            <a:xfrm>
              <a:off x="310181" y="323986"/>
              <a:ext cx="1628126" cy="1399170"/>
              <a:chOff x="0" y="0"/>
              <a:chExt cx="812800" cy="698500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FAC617">
                  <a:alpha val="64706"/>
                </a:srgbClr>
              </a:solidFill>
            </p:spPr>
          </p:sp>
          <p:sp>
            <p:nvSpPr>
              <p:cNvPr id="46" name="TextBox 46"/>
              <p:cNvSpPr txBox="1"/>
              <p:nvPr/>
            </p:nvSpPr>
            <p:spPr>
              <a:xfrm>
                <a:off x="114300" y="-28575"/>
                <a:ext cx="584200" cy="727075"/>
              </a:xfrm>
              <a:prstGeom prst="rect">
                <a:avLst/>
              </a:prstGeom>
            </p:spPr>
            <p:txBody>
              <a:bodyPr lIns="32554" tIns="32554" rIns="32554" bIns="32554" rtlCol="0" anchor="ctr"/>
              <a:lstStyle/>
              <a:p>
                <a:pPr algn="ctr">
                  <a:lnSpc>
                    <a:spcPts val="19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47" name="Group 47"/>
            <p:cNvGrpSpPr/>
            <p:nvPr/>
          </p:nvGrpSpPr>
          <p:grpSpPr>
            <a:xfrm>
              <a:off x="1527173" y="1023571"/>
              <a:ext cx="1628126" cy="1399170"/>
              <a:chOff x="0" y="0"/>
              <a:chExt cx="812800" cy="698500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1B4586">
                  <a:alpha val="64706"/>
                </a:srgbClr>
              </a:solidFill>
            </p:spPr>
          </p:sp>
          <p:sp>
            <p:nvSpPr>
              <p:cNvPr id="49" name="TextBox 49"/>
              <p:cNvSpPr txBox="1"/>
              <p:nvPr/>
            </p:nvSpPr>
            <p:spPr>
              <a:xfrm>
                <a:off x="114300" y="-28575"/>
                <a:ext cx="584200" cy="727075"/>
              </a:xfrm>
              <a:prstGeom prst="rect">
                <a:avLst/>
              </a:prstGeom>
            </p:spPr>
            <p:txBody>
              <a:bodyPr lIns="32554" tIns="32554" rIns="32554" bIns="32554" rtlCol="0" anchor="ctr"/>
              <a:lstStyle/>
              <a:p>
                <a:pPr algn="ctr">
                  <a:lnSpc>
                    <a:spcPts val="19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50" name="Group 50"/>
            <p:cNvGrpSpPr/>
            <p:nvPr/>
          </p:nvGrpSpPr>
          <p:grpSpPr>
            <a:xfrm>
              <a:off x="1736587" y="2593416"/>
              <a:ext cx="954406" cy="820193"/>
              <a:chOff x="0" y="0"/>
              <a:chExt cx="812800" cy="698500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1B4586">
                  <a:alpha val="64706"/>
                </a:srgbClr>
              </a:solidFill>
            </p:spPr>
          </p:sp>
          <p:sp>
            <p:nvSpPr>
              <p:cNvPr id="52" name="TextBox 52"/>
              <p:cNvSpPr txBox="1"/>
              <p:nvPr/>
            </p:nvSpPr>
            <p:spPr>
              <a:xfrm>
                <a:off x="114300" y="-28575"/>
                <a:ext cx="584200" cy="727075"/>
              </a:xfrm>
              <a:prstGeom prst="rect">
                <a:avLst/>
              </a:prstGeom>
            </p:spPr>
            <p:txBody>
              <a:bodyPr lIns="32554" tIns="32554" rIns="32554" bIns="32554" rtlCol="0" anchor="ctr"/>
              <a:lstStyle/>
              <a:p>
                <a:pPr algn="ctr">
                  <a:lnSpc>
                    <a:spcPts val="19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53" name="Group 53"/>
            <p:cNvGrpSpPr/>
            <p:nvPr/>
          </p:nvGrpSpPr>
          <p:grpSpPr>
            <a:xfrm>
              <a:off x="720763" y="3316925"/>
              <a:ext cx="589574" cy="506665"/>
              <a:chOff x="0" y="0"/>
              <a:chExt cx="812800" cy="698500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FAC617">
                  <a:alpha val="64706"/>
                </a:srgbClr>
              </a:solidFill>
            </p:spPr>
          </p:sp>
          <p:sp>
            <p:nvSpPr>
              <p:cNvPr id="55" name="TextBox 55"/>
              <p:cNvSpPr txBox="1"/>
              <p:nvPr/>
            </p:nvSpPr>
            <p:spPr>
              <a:xfrm>
                <a:off x="114300" y="-28575"/>
                <a:ext cx="584200" cy="727075"/>
              </a:xfrm>
              <a:prstGeom prst="rect">
                <a:avLst/>
              </a:prstGeom>
            </p:spPr>
            <p:txBody>
              <a:bodyPr lIns="32554" tIns="32554" rIns="32554" bIns="32554" rtlCol="0" anchor="ctr"/>
              <a:lstStyle/>
              <a:p>
                <a:pPr algn="ctr">
                  <a:lnSpc>
                    <a:spcPts val="19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56" name="Freeform 56"/>
          <p:cNvSpPr/>
          <p:nvPr/>
        </p:nvSpPr>
        <p:spPr>
          <a:xfrm>
            <a:off x="16135773" y="354782"/>
            <a:ext cx="1826617" cy="1645424"/>
          </a:xfrm>
          <a:custGeom>
            <a:avLst/>
            <a:gdLst/>
            <a:ahLst/>
            <a:cxnLst/>
            <a:rect l="l" t="t" r="r" b="b"/>
            <a:pathLst>
              <a:path w="1826617" h="1645424">
                <a:moveTo>
                  <a:pt x="0" y="0"/>
                </a:moveTo>
                <a:lnTo>
                  <a:pt x="1826617" y="0"/>
                </a:lnTo>
                <a:lnTo>
                  <a:pt x="1826617" y="1645424"/>
                </a:lnTo>
                <a:lnTo>
                  <a:pt x="0" y="16454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3734" t="-18592" r="-7315" b="-15788"/>
            </a:stretch>
          </a:blipFill>
        </p:spPr>
      </p:sp>
      <p:sp>
        <p:nvSpPr>
          <p:cNvPr id="57" name="Freeform 57"/>
          <p:cNvSpPr/>
          <p:nvPr/>
        </p:nvSpPr>
        <p:spPr>
          <a:xfrm>
            <a:off x="340949" y="205988"/>
            <a:ext cx="1657821" cy="1645424"/>
          </a:xfrm>
          <a:custGeom>
            <a:avLst/>
            <a:gdLst/>
            <a:ahLst/>
            <a:cxnLst/>
            <a:rect l="l" t="t" r="r" b="b"/>
            <a:pathLst>
              <a:path w="1657821" h="1645424">
                <a:moveTo>
                  <a:pt x="0" y="0"/>
                </a:moveTo>
                <a:lnTo>
                  <a:pt x="1657821" y="0"/>
                </a:lnTo>
                <a:lnTo>
                  <a:pt x="1657821" y="1645424"/>
                </a:lnTo>
                <a:lnTo>
                  <a:pt x="0" y="164542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7722" t="-5166" r="-11504" b="-4889"/>
            </a:stretch>
          </a:blipFill>
        </p:spPr>
      </p:sp>
      <p:sp>
        <p:nvSpPr>
          <p:cNvPr id="58" name="Freeform 58"/>
          <p:cNvSpPr/>
          <p:nvPr/>
        </p:nvSpPr>
        <p:spPr>
          <a:xfrm>
            <a:off x="16085976" y="8654883"/>
            <a:ext cx="1926212" cy="1302906"/>
          </a:xfrm>
          <a:custGeom>
            <a:avLst/>
            <a:gdLst/>
            <a:ahLst/>
            <a:cxnLst/>
            <a:rect l="l" t="t" r="r" b="b"/>
            <a:pathLst>
              <a:path w="1926212" h="1302906">
                <a:moveTo>
                  <a:pt x="0" y="0"/>
                </a:moveTo>
                <a:lnTo>
                  <a:pt x="1926211" y="0"/>
                </a:lnTo>
                <a:lnTo>
                  <a:pt x="1926211" y="1302907"/>
                </a:lnTo>
                <a:lnTo>
                  <a:pt x="0" y="130290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11969"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446699" y="354782"/>
            <a:ext cx="13394602" cy="9603008"/>
            <a:chOff x="0" y="0"/>
            <a:chExt cx="3527796" cy="25291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27796" cy="2529187"/>
            </a:xfrm>
            <a:custGeom>
              <a:avLst/>
              <a:gdLst/>
              <a:ahLst/>
              <a:cxnLst/>
              <a:rect l="l" t="t" r="r" b="b"/>
              <a:pathLst>
                <a:path w="3527796" h="2529187">
                  <a:moveTo>
                    <a:pt x="36991" y="0"/>
                  </a:moveTo>
                  <a:lnTo>
                    <a:pt x="3490805" y="0"/>
                  </a:lnTo>
                  <a:cubicBezTo>
                    <a:pt x="3511235" y="0"/>
                    <a:pt x="3527796" y="16562"/>
                    <a:pt x="3527796" y="36991"/>
                  </a:cubicBezTo>
                  <a:lnTo>
                    <a:pt x="3527796" y="2492196"/>
                  </a:lnTo>
                  <a:cubicBezTo>
                    <a:pt x="3527796" y="2502007"/>
                    <a:pt x="3523899" y="2511416"/>
                    <a:pt x="3516962" y="2518353"/>
                  </a:cubicBezTo>
                  <a:cubicBezTo>
                    <a:pt x="3510025" y="2525290"/>
                    <a:pt x="3500616" y="2529187"/>
                    <a:pt x="3490805" y="2529187"/>
                  </a:cubicBezTo>
                  <a:lnTo>
                    <a:pt x="36991" y="2529187"/>
                  </a:lnTo>
                  <a:cubicBezTo>
                    <a:pt x="16562" y="2529187"/>
                    <a:pt x="0" y="2512626"/>
                    <a:pt x="0" y="2492196"/>
                  </a:cubicBezTo>
                  <a:lnTo>
                    <a:pt x="0" y="36991"/>
                  </a:lnTo>
                  <a:cubicBezTo>
                    <a:pt x="0" y="16562"/>
                    <a:pt x="16562" y="0"/>
                    <a:pt x="36991" y="0"/>
                  </a:cubicBezTo>
                  <a:close/>
                </a:path>
              </a:pathLst>
            </a:custGeom>
            <a:solidFill>
              <a:srgbClr val="1A448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3527796" cy="25482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635567" y="464820"/>
            <a:ext cx="7574061" cy="1479443"/>
            <a:chOff x="0" y="0"/>
            <a:chExt cx="1994814" cy="38964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94814" cy="389647"/>
            </a:xfrm>
            <a:custGeom>
              <a:avLst/>
              <a:gdLst/>
              <a:ahLst/>
              <a:cxnLst/>
              <a:rect l="l" t="t" r="r" b="b"/>
              <a:pathLst>
                <a:path w="1994814" h="389647">
                  <a:moveTo>
                    <a:pt x="52130" y="0"/>
                  </a:moveTo>
                  <a:lnTo>
                    <a:pt x="1942684" y="0"/>
                  </a:lnTo>
                  <a:cubicBezTo>
                    <a:pt x="1956510" y="0"/>
                    <a:pt x="1969769" y="5492"/>
                    <a:pt x="1979546" y="15269"/>
                  </a:cubicBezTo>
                  <a:cubicBezTo>
                    <a:pt x="1989322" y="25045"/>
                    <a:pt x="1994814" y="38304"/>
                    <a:pt x="1994814" y="52130"/>
                  </a:cubicBezTo>
                  <a:lnTo>
                    <a:pt x="1994814" y="337517"/>
                  </a:lnTo>
                  <a:cubicBezTo>
                    <a:pt x="1994814" y="351343"/>
                    <a:pt x="1989322" y="364603"/>
                    <a:pt x="1979546" y="374379"/>
                  </a:cubicBezTo>
                  <a:cubicBezTo>
                    <a:pt x="1969769" y="384155"/>
                    <a:pt x="1956510" y="389647"/>
                    <a:pt x="1942684" y="389647"/>
                  </a:cubicBezTo>
                  <a:lnTo>
                    <a:pt x="52130" y="389647"/>
                  </a:lnTo>
                  <a:cubicBezTo>
                    <a:pt x="38304" y="389647"/>
                    <a:pt x="25045" y="384155"/>
                    <a:pt x="15269" y="374379"/>
                  </a:cubicBezTo>
                  <a:cubicBezTo>
                    <a:pt x="5492" y="364603"/>
                    <a:pt x="0" y="351343"/>
                    <a:pt x="0" y="337517"/>
                  </a:cubicBezTo>
                  <a:lnTo>
                    <a:pt x="0" y="52130"/>
                  </a:lnTo>
                  <a:cubicBezTo>
                    <a:pt x="0" y="38304"/>
                    <a:pt x="5492" y="25045"/>
                    <a:pt x="15269" y="15269"/>
                  </a:cubicBezTo>
                  <a:cubicBezTo>
                    <a:pt x="25045" y="5492"/>
                    <a:pt x="38304" y="0"/>
                    <a:pt x="52130" y="0"/>
                  </a:cubicBezTo>
                  <a:close/>
                </a:path>
              </a:pathLst>
            </a:custGeom>
            <a:solidFill>
              <a:srgbClr val="FCC60D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994814" cy="4182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995804" y="809254"/>
            <a:ext cx="16858350" cy="781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47"/>
              </a:lnSpc>
            </a:pPr>
            <a:r>
              <a:rPr lang="en-US" sz="5039">
                <a:solidFill>
                  <a:srgbClr val="FFFFFF"/>
                </a:solidFill>
                <a:latin typeface="Exo 2 Bold"/>
              </a:rPr>
              <a:t>Technical Details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995804" y="3273171"/>
            <a:ext cx="11253596" cy="12148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67"/>
              </a:lnSpc>
            </a:pPr>
            <a:r>
              <a:rPr lang="en-US" sz="3600" dirty="0">
                <a:solidFill>
                  <a:srgbClr val="FFFFFF"/>
                </a:solidFill>
                <a:latin typeface="Exo 2"/>
              </a:rPr>
              <a:t>(Technical details pertaining to the approach used to develop/deploy the solution for the use cases.)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5810163" y="2900619"/>
            <a:ext cx="2477837" cy="2867693"/>
            <a:chOff x="0" y="0"/>
            <a:chExt cx="3303782" cy="3823590"/>
          </a:xfrm>
        </p:grpSpPr>
        <p:sp>
          <p:nvSpPr>
            <p:cNvPr id="11" name="Freeform 11"/>
            <p:cNvSpPr/>
            <p:nvPr/>
          </p:nvSpPr>
          <p:spPr>
            <a:xfrm>
              <a:off x="1415908" y="1104095"/>
              <a:ext cx="1887875" cy="1793543"/>
            </a:xfrm>
            <a:custGeom>
              <a:avLst/>
              <a:gdLst/>
              <a:ahLst/>
              <a:cxnLst/>
              <a:rect l="l" t="t" r="r" b="b"/>
              <a:pathLst>
                <a:path w="1887875" h="1793543">
                  <a:moveTo>
                    <a:pt x="0" y="0"/>
                  </a:moveTo>
                  <a:lnTo>
                    <a:pt x="1887874" y="0"/>
                  </a:lnTo>
                  <a:lnTo>
                    <a:pt x="1887874" y="1793543"/>
                  </a:lnTo>
                  <a:lnTo>
                    <a:pt x="0" y="17935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9099"/>
              </a:blip>
              <a:stretch>
                <a:fillRect t="-1434" r="-6268" b="-10423"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1636480" y="2568553"/>
              <a:ext cx="1254101" cy="1191437"/>
            </a:xfrm>
            <a:custGeom>
              <a:avLst/>
              <a:gdLst/>
              <a:ahLst/>
              <a:cxnLst/>
              <a:rect l="l" t="t" r="r" b="b"/>
              <a:pathLst>
                <a:path w="1254101" h="1191437">
                  <a:moveTo>
                    <a:pt x="0" y="0"/>
                  </a:moveTo>
                  <a:lnTo>
                    <a:pt x="1254100" y="0"/>
                  </a:lnTo>
                  <a:lnTo>
                    <a:pt x="1254100" y="1191437"/>
                  </a:lnTo>
                  <a:lnTo>
                    <a:pt x="0" y="11914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9099"/>
              </a:blip>
              <a:stretch>
                <a:fillRect t="-1434" r="-6268" b="-10423"/>
              </a:stretch>
            </a:blipFill>
          </p:spPr>
        </p:sp>
        <p:grpSp>
          <p:nvGrpSpPr>
            <p:cNvPr id="13" name="Group 13"/>
            <p:cNvGrpSpPr/>
            <p:nvPr/>
          </p:nvGrpSpPr>
          <p:grpSpPr>
            <a:xfrm>
              <a:off x="310181" y="1723156"/>
              <a:ext cx="1628126" cy="1399170"/>
              <a:chOff x="0" y="0"/>
              <a:chExt cx="812800" cy="6985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FAC617">
                  <a:alpha val="64706"/>
                </a:srgbClr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114300" y="-28575"/>
                <a:ext cx="584200" cy="727075"/>
              </a:xfrm>
              <a:prstGeom prst="rect">
                <a:avLst/>
              </a:prstGeom>
            </p:spPr>
            <p:txBody>
              <a:bodyPr lIns="32554" tIns="32554" rIns="32554" bIns="32554" rtlCol="0" anchor="ctr"/>
              <a:lstStyle/>
              <a:p>
                <a:pPr algn="ctr">
                  <a:lnSpc>
                    <a:spcPts val="19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0" y="0"/>
              <a:ext cx="2416265" cy="2295532"/>
            </a:xfrm>
            <a:custGeom>
              <a:avLst/>
              <a:gdLst/>
              <a:ahLst/>
              <a:cxnLst/>
              <a:rect l="l" t="t" r="r" b="b"/>
              <a:pathLst>
                <a:path w="2416265" h="2295532">
                  <a:moveTo>
                    <a:pt x="0" y="0"/>
                  </a:moveTo>
                  <a:lnTo>
                    <a:pt x="2416265" y="0"/>
                  </a:lnTo>
                  <a:lnTo>
                    <a:pt x="2416265" y="2295532"/>
                  </a:lnTo>
                  <a:lnTo>
                    <a:pt x="0" y="22955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3649"/>
              </a:blip>
              <a:stretch>
                <a:fillRect t="-1434" r="-6268" b="-10423"/>
              </a:stretch>
            </a:blipFill>
          </p:spPr>
        </p:sp>
        <p:grpSp>
          <p:nvGrpSpPr>
            <p:cNvPr id="17" name="Group 17"/>
            <p:cNvGrpSpPr/>
            <p:nvPr/>
          </p:nvGrpSpPr>
          <p:grpSpPr>
            <a:xfrm>
              <a:off x="310181" y="323986"/>
              <a:ext cx="1628126" cy="1399170"/>
              <a:chOff x="0" y="0"/>
              <a:chExt cx="812800" cy="6985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FAC617">
                  <a:alpha val="64706"/>
                </a:srgbClr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114300" y="-28575"/>
                <a:ext cx="584200" cy="727075"/>
              </a:xfrm>
              <a:prstGeom prst="rect">
                <a:avLst/>
              </a:prstGeom>
            </p:spPr>
            <p:txBody>
              <a:bodyPr lIns="32554" tIns="32554" rIns="32554" bIns="32554" rtlCol="0" anchor="ctr"/>
              <a:lstStyle/>
              <a:p>
                <a:pPr algn="ctr">
                  <a:lnSpc>
                    <a:spcPts val="19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1527173" y="1023571"/>
              <a:ext cx="1628126" cy="1399170"/>
              <a:chOff x="0" y="0"/>
              <a:chExt cx="812800" cy="6985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1B4586">
                  <a:alpha val="64706"/>
                </a:srgbClr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114300" y="-28575"/>
                <a:ext cx="584200" cy="727075"/>
              </a:xfrm>
              <a:prstGeom prst="rect">
                <a:avLst/>
              </a:prstGeom>
            </p:spPr>
            <p:txBody>
              <a:bodyPr lIns="32554" tIns="32554" rIns="32554" bIns="32554" rtlCol="0" anchor="ctr"/>
              <a:lstStyle/>
              <a:p>
                <a:pPr algn="ctr">
                  <a:lnSpc>
                    <a:spcPts val="19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1736587" y="2593416"/>
              <a:ext cx="954406" cy="820193"/>
              <a:chOff x="0" y="0"/>
              <a:chExt cx="812800" cy="6985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1B4586">
                  <a:alpha val="64706"/>
                </a:srgbClr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114300" y="-28575"/>
                <a:ext cx="584200" cy="727075"/>
              </a:xfrm>
              <a:prstGeom prst="rect">
                <a:avLst/>
              </a:prstGeom>
            </p:spPr>
            <p:txBody>
              <a:bodyPr lIns="32554" tIns="32554" rIns="32554" bIns="32554" rtlCol="0" anchor="ctr"/>
              <a:lstStyle/>
              <a:p>
                <a:pPr algn="ctr">
                  <a:lnSpc>
                    <a:spcPts val="19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720763" y="3316925"/>
              <a:ext cx="589574" cy="506665"/>
              <a:chOff x="0" y="0"/>
              <a:chExt cx="812800" cy="6985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FAC617">
                  <a:alpha val="64706"/>
                </a:srgbClr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114300" y="-28575"/>
                <a:ext cx="584200" cy="727075"/>
              </a:xfrm>
              <a:prstGeom prst="rect">
                <a:avLst/>
              </a:prstGeom>
            </p:spPr>
            <p:txBody>
              <a:bodyPr lIns="32554" tIns="32554" rIns="32554" bIns="32554" rtlCol="0" anchor="ctr"/>
              <a:lstStyle/>
              <a:p>
                <a:pPr algn="ctr">
                  <a:lnSpc>
                    <a:spcPts val="19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29" name="Group 29"/>
          <p:cNvGrpSpPr/>
          <p:nvPr/>
        </p:nvGrpSpPr>
        <p:grpSpPr>
          <a:xfrm>
            <a:off x="94145" y="5280003"/>
            <a:ext cx="2541212" cy="4397660"/>
            <a:chOff x="0" y="0"/>
            <a:chExt cx="3388283" cy="5863547"/>
          </a:xfrm>
        </p:grpSpPr>
        <p:sp>
          <p:nvSpPr>
            <p:cNvPr id="30" name="Freeform 30"/>
            <p:cNvSpPr/>
            <p:nvPr/>
          </p:nvSpPr>
          <p:spPr>
            <a:xfrm>
              <a:off x="1261400" y="2979247"/>
              <a:ext cx="2126883" cy="1773393"/>
            </a:xfrm>
            <a:custGeom>
              <a:avLst/>
              <a:gdLst/>
              <a:ahLst/>
              <a:cxnLst/>
              <a:rect l="l" t="t" r="r" b="b"/>
              <a:pathLst>
                <a:path w="2126883" h="1773393">
                  <a:moveTo>
                    <a:pt x="0" y="0"/>
                  </a:moveTo>
                  <a:lnTo>
                    <a:pt x="2126883" y="0"/>
                  </a:lnTo>
                  <a:lnTo>
                    <a:pt x="2126883" y="1773393"/>
                  </a:lnTo>
                  <a:lnTo>
                    <a:pt x="0" y="1773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4300"/>
              </a:blip>
              <a:stretch>
                <a:fillRect l="-8421" t="-7956" r="-2749" b="-25374"/>
              </a:stretch>
            </a:blipFill>
          </p:spPr>
        </p:sp>
        <p:grpSp>
          <p:nvGrpSpPr>
            <p:cNvPr id="31" name="Group 31"/>
            <p:cNvGrpSpPr/>
            <p:nvPr/>
          </p:nvGrpSpPr>
          <p:grpSpPr>
            <a:xfrm>
              <a:off x="0" y="2110913"/>
              <a:ext cx="1729471" cy="1486264"/>
              <a:chOff x="0" y="0"/>
              <a:chExt cx="812800" cy="6985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FAC617">
                  <a:alpha val="64706"/>
                </a:srgbClr>
              </a:solidFill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114300" y="-28575"/>
                <a:ext cx="584200" cy="727075"/>
              </a:xfrm>
              <a:prstGeom prst="rect">
                <a:avLst/>
              </a:prstGeom>
            </p:spPr>
            <p:txBody>
              <a:bodyPr lIns="32554" tIns="32554" rIns="32554" bIns="32554" rtlCol="0" anchor="ctr"/>
              <a:lstStyle/>
              <a:p>
                <a:pPr algn="ctr">
                  <a:lnSpc>
                    <a:spcPts val="1959"/>
                  </a:lnSpc>
                  <a:spcBef>
                    <a:spcPct val="0"/>
                  </a:spcBef>
                </a:pPr>
                <a:r>
                  <a:rPr lang="en-US" sz="1399">
                    <a:solidFill>
                      <a:srgbClr val="FFFFFF"/>
                    </a:solidFill>
                    <a:latin typeface="Canva Sans"/>
                  </a:rPr>
                  <a:t>.</a:t>
                </a:r>
              </a:p>
            </p:txBody>
          </p:sp>
        </p:grpSp>
        <p:sp>
          <p:nvSpPr>
            <p:cNvPr id="34" name="Freeform 34"/>
            <p:cNvSpPr/>
            <p:nvPr/>
          </p:nvSpPr>
          <p:spPr>
            <a:xfrm>
              <a:off x="1016539" y="1433649"/>
              <a:ext cx="1910004" cy="1814567"/>
            </a:xfrm>
            <a:custGeom>
              <a:avLst/>
              <a:gdLst/>
              <a:ahLst/>
              <a:cxnLst/>
              <a:rect l="l" t="t" r="r" b="b"/>
              <a:pathLst>
                <a:path w="1910004" h="1814567">
                  <a:moveTo>
                    <a:pt x="0" y="0"/>
                  </a:moveTo>
                  <a:lnTo>
                    <a:pt x="1910004" y="0"/>
                  </a:lnTo>
                  <a:lnTo>
                    <a:pt x="1910004" y="1814567"/>
                  </a:lnTo>
                  <a:lnTo>
                    <a:pt x="0" y="18145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5600"/>
              </a:blip>
              <a:stretch>
                <a:fillRect t="-1434" r="-6268" b="-10423"/>
              </a:stretch>
            </a:blipFill>
          </p:spPr>
        </p:sp>
        <p:grpSp>
          <p:nvGrpSpPr>
            <p:cNvPr id="35" name="Group 35"/>
            <p:cNvGrpSpPr/>
            <p:nvPr/>
          </p:nvGrpSpPr>
          <p:grpSpPr>
            <a:xfrm>
              <a:off x="1272738" y="1367780"/>
              <a:ext cx="1729471" cy="1486264"/>
              <a:chOff x="0" y="0"/>
              <a:chExt cx="812800" cy="6985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FAC617">
                  <a:alpha val="64706"/>
                </a:srgbClr>
              </a:solidFill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114300" y="-28575"/>
                <a:ext cx="584200" cy="727075"/>
              </a:xfrm>
              <a:prstGeom prst="rect">
                <a:avLst/>
              </a:prstGeom>
            </p:spPr>
            <p:txBody>
              <a:bodyPr lIns="32554" tIns="32554" rIns="32554" bIns="32554" rtlCol="0" anchor="ctr"/>
              <a:lstStyle/>
              <a:p>
                <a:pPr algn="ctr">
                  <a:lnSpc>
                    <a:spcPts val="1959"/>
                  </a:lnSpc>
                  <a:spcBef>
                    <a:spcPct val="0"/>
                  </a:spcBef>
                </a:pPr>
                <a:r>
                  <a:rPr lang="en-US" sz="1399">
                    <a:solidFill>
                      <a:srgbClr val="FFFFFF"/>
                    </a:solidFill>
                    <a:latin typeface="Canva Sans"/>
                  </a:rPr>
                  <a:t>.</a:t>
                </a:r>
              </a:p>
            </p:txBody>
          </p:sp>
        </p:grpSp>
        <p:sp>
          <p:nvSpPr>
            <p:cNvPr id="38" name="Freeform 38"/>
            <p:cNvSpPr/>
            <p:nvPr/>
          </p:nvSpPr>
          <p:spPr>
            <a:xfrm>
              <a:off x="1508992" y="4597946"/>
              <a:ext cx="1332165" cy="1265601"/>
            </a:xfrm>
            <a:custGeom>
              <a:avLst/>
              <a:gdLst/>
              <a:ahLst/>
              <a:cxnLst/>
              <a:rect l="l" t="t" r="r" b="b"/>
              <a:pathLst>
                <a:path w="1332165" h="1265601">
                  <a:moveTo>
                    <a:pt x="0" y="0"/>
                  </a:moveTo>
                  <a:lnTo>
                    <a:pt x="1332165" y="0"/>
                  </a:lnTo>
                  <a:lnTo>
                    <a:pt x="1332165" y="1265601"/>
                  </a:lnTo>
                  <a:lnTo>
                    <a:pt x="0" y="12656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9099"/>
              </a:blip>
              <a:stretch>
                <a:fillRect t="-1434" r="-6268" b="-10423"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>
              <a:off x="644676" y="3804946"/>
              <a:ext cx="864316" cy="821129"/>
            </a:xfrm>
            <a:custGeom>
              <a:avLst/>
              <a:gdLst/>
              <a:ahLst/>
              <a:cxnLst/>
              <a:rect l="l" t="t" r="r" b="b"/>
              <a:pathLst>
                <a:path w="864316" h="821129">
                  <a:moveTo>
                    <a:pt x="0" y="0"/>
                  </a:moveTo>
                  <a:lnTo>
                    <a:pt x="864316" y="0"/>
                  </a:lnTo>
                  <a:lnTo>
                    <a:pt x="864316" y="821129"/>
                  </a:lnTo>
                  <a:lnTo>
                    <a:pt x="0" y="8211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9099"/>
              </a:blip>
              <a:stretch>
                <a:fillRect t="-1434" r="-6268" b="-10423"/>
              </a:stretch>
            </a:blipFill>
          </p:spPr>
        </p:sp>
        <p:grpSp>
          <p:nvGrpSpPr>
            <p:cNvPr id="40" name="Group 40"/>
            <p:cNvGrpSpPr/>
            <p:nvPr/>
          </p:nvGrpSpPr>
          <p:grpSpPr>
            <a:xfrm>
              <a:off x="630320" y="3676495"/>
              <a:ext cx="772438" cy="663814"/>
              <a:chOff x="0" y="0"/>
              <a:chExt cx="812800" cy="69850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FAC617">
                  <a:alpha val="64706"/>
                </a:srgbClr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114300" y="-28575"/>
                <a:ext cx="584200" cy="727075"/>
              </a:xfrm>
              <a:prstGeom prst="rect">
                <a:avLst/>
              </a:prstGeom>
            </p:spPr>
            <p:txBody>
              <a:bodyPr lIns="32554" tIns="32554" rIns="32554" bIns="32554" rtlCol="0" anchor="ctr"/>
              <a:lstStyle/>
              <a:p>
                <a:pPr algn="ctr">
                  <a:lnSpc>
                    <a:spcPts val="19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3" name="Freeform 43"/>
            <p:cNvSpPr/>
            <p:nvPr/>
          </p:nvSpPr>
          <p:spPr>
            <a:xfrm>
              <a:off x="1648768" y="3073304"/>
              <a:ext cx="1572822" cy="1414311"/>
            </a:xfrm>
            <a:custGeom>
              <a:avLst/>
              <a:gdLst/>
              <a:ahLst/>
              <a:cxnLst/>
              <a:rect l="l" t="t" r="r" b="b"/>
              <a:pathLst>
                <a:path w="1572822" h="1414311">
                  <a:moveTo>
                    <a:pt x="0" y="0"/>
                  </a:moveTo>
                  <a:lnTo>
                    <a:pt x="1572823" y="0"/>
                  </a:lnTo>
                  <a:lnTo>
                    <a:pt x="1572823" y="1414310"/>
                  </a:lnTo>
                  <a:lnTo>
                    <a:pt x="0" y="1414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0399"/>
              </a:blip>
              <a:stretch>
                <a:fillRect l="-67802" t="-54926" r="-4255" b="-36414"/>
              </a:stretch>
            </a:blipFill>
          </p:spPr>
        </p:sp>
        <p:grpSp>
          <p:nvGrpSpPr>
            <p:cNvPr id="44" name="Group 44"/>
            <p:cNvGrpSpPr/>
            <p:nvPr/>
          </p:nvGrpSpPr>
          <p:grpSpPr>
            <a:xfrm>
              <a:off x="1272738" y="2854045"/>
              <a:ext cx="1729471" cy="1486264"/>
              <a:chOff x="0" y="0"/>
              <a:chExt cx="812800" cy="698500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1B4586">
                  <a:alpha val="64706"/>
                </a:srgbClr>
              </a:solidFill>
            </p:spPr>
          </p:sp>
          <p:sp>
            <p:nvSpPr>
              <p:cNvPr id="46" name="TextBox 46"/>
              <p:cNvSpPr txBox="1"/>
              <p:nvPr/>
            </p:nvSpPr>
            <p:spPr>
              <a:xfrm>
                <a:off x="114300" y="-28575"/>
                <a:ext cx="584200" cy="727075"/>
              </a:xfrm>
              <a:prstGeom prst="rect">
                <a:avLst/>
              </a:prstGeom>
            </p:spPr>
            <p:txBody>
              <a:bodyPr lIns="32554" tIns="32554" rIns="32554" bIns="32554" rtlCol="0" anchor="ctr"/>
              <a:lstStyle/>
              <a:p>
                <a:pPr algn="ctr">
                  <a:lnSpc>
                    <a:spcPts val="19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47" name="Group 47"/>
            <p:cNvGrpSpPr/>
            <p:nvPr/>
          </p:nvGrpSpPr>
          <p:grpSpPr>
            <a:xfrm>
              <a:off x="1342623" y="0"/>
              <a:ext cx="1498534" cy="1287802"/>
              <a:chOff x="0" y="0"/>
              <a:chExt cx="812800" cy="698500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1B4586">
                  <a:alpha val="64706"/>
                </a:srgbClr>
              </a:solidFill>
            </p:spPr>
          </p:sp>
          <p:sp>
            <p:nvSpPr>
              <p:cNvPr id="49" name="TextBox 49"/>
              <p:cNvSpPr txBox="1"/>
              <p:nvPr/>
            </p:nvSpPr>
            <p:spPr>
              <a:xfrm>
                <a:off x="114300" y="-28575"/>
                <a:ext cx="584200" cy="727075"/>
              </a:xfrm>
              <a:prstGeom prst="rect">
                <a:avLst/>
              </a:prstGeom>
            </p:spPr>
            <p:txBody>
              <a:bodyPr lIns="32554" tIns="32554" rIns="32554" bIns="32554" rtlCol="0" anchor="ctr"/>
              <a:lstStyle/>
              <a:p>
                <a:pPr algn="ctr">
                  <a:lnSpc>
                    <a:spcPts val="19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50" name="Group 50"/>
            <p:cNvGrpSpPr/>
            <p:nvPr/>
          </p:nvGrpSpPr>
          <p:grpSpPr>
            <a:xfrm>
              <a:off x="1599798" y="4487614"/>
              <a:ext cx="1075351" cy="924130"/>
              <a:chOff x="0" y="0"/>
              <a:chExt cx="812800" cy="698500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FAC617">
                  <a:alpha val="64706"/>
                </a:srgbClr>
              </a:solidFill>
            </p:spPr>
          </p:sp>
          <p:sp>
            <p:nvSpPr>
              <p:cNvPr id="52" name="TextBox 52"/>
              <p:cNvSpPr txBox="1"/>
              <p:nvPr/>
            </p:nvSpPr>
            <p:spPr>
              <a:xfrm>
                <a:off x="114300" y="-28575"/>
                <a:ext cx="584200" cy="727075"/>
              </a:xfrm>
              <a:prstGeom prst="rect">
                <a:avLst/>
              </a:prstGeom>
            </p:spPr>
            <p:txBody>
              <a:bodyPr lIns="32554" tIns="32554" rIns="32554" bIns="32554" rtlCol="0" anchor="ctr"/>
              <a:lstStyle/>
              <a:p>
                <a:pPr algn="ctr">
                  <a:lnSpc>
                    <a:spcPts val="19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53" name="Freeform 53"/>
            <p:cNvSpPr/>
            <p:nvPr/>
          </p:nvSpPr>
          <p:spPr>
            <a:xfrm>
              <a:off x="653016" y="877238"/>
              <a:ext cx="864316" cy="821129"/>
            </a:xfrm>
            <a:custGeom>
              <a:avLst/>
              <a:gdLst/>
              <a:ahLst/>
              <a:cxnLst/>
              <a:rect l="l" t="t" r="r" b="b"/>
              <a:pathLst>
                <a:path w="864316" h="821129">
                  <a:moveTo>
                    <a:pt x="0" y="0"/>
                  </a:moveTo>
                  <a:lnTo>
                    <a:pt x="864316" y="0"/>
                  </a:lnTo>
                  <a:lnTo>
                    <a:pt x="864316" y="821129"/>
                  </a:lnTo>
                  <a:lnTo>
                    <a:pt x="0" y="8211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9099"/>
              </a:blip>
              <a:stretch>
                <a:fillRect t="-1434" r="-6268" b="-10423"/>
              </a:stretch>
            </a:blipFill>
          </p:spPr>
        </p:sp>
        <p:grpSp>
          <p:nvGrpSpPr>
            <p:cNvPr id="54" name="Group 54"/>
            <p:cNvGrpSpPr/>
            <p:nvPr/>
          </p:nvGrpSpPr>
          <p:grpSpPr>
            <a:xfrm>
              <a:off x="644676" y="769834"/>
              <a:ext cx="772438" cy="663814"/>
              <a:chOff x="0" y="0"/>
              <a:chExt cx="812800" cy="698500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FAC617">
                  <a:alpha val="64706"/>
                </a:srgbClr>
              </a:solidFill>
            </p:spPr>
          </p:sp>
          <p:sp>
            <p:nvSpPr>
              <p:cNvPr id="56" name="TextBox 56"/>
              <p:cNvSpPr txBox="1"/>
              <p:nvPr/>
            </p:nvSpPr>
            <p:spPr>
              <a:xfrm>
                <a:off x="114300" y="-28575"/>
                <a:ext cx="584200" cy="727075"/>
              </a:xfrm>
              <a:prstGeom prst="rect">
                <a:avLst/>
              </a:prstGeom>
            </p:spPr>
            <p:txBody>
              <a:bodyPr lIns="32554" tIns="32554" rIns="32554" bIns="32554" rtlCol="0" anchor="ctr"/>
              <a:lstStyle/>
              <a:p>
                <a:pPr algn="ctr">
                  <a:lnSpc>
                    <a:spcPts val="19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57" name="Freeform 57"/>
          <p:cNvSpPr/>
          <p:nvPr/>
        </p:nvSpPr>
        <p:spPr>
          <a:xfrm>
            <a:off x="16135773" y="354782"/>
            <a:ext cx="1826617" cy="1645424"/>
          </a:xfrm>
          <a:custGeom>
            <a:avLst/>
            <a:gdLst/>
            <a:ahLst/>
            <a:cxnLst/>
            <a:rect l="l" t="t" r="r" b="b"/>
            <a:pathLst>
              <a:path w="1826617" h="1645424">
                <a:moveTo>
                  <a:pt x="0" y="0"/>
                </a:moveTo>
                <a:lnTo>
                  <a:pt x="1826617" y="0"/>
                </a:lnTo>
                <a:lnTo>
                  <a:pt x="1826617" y="1645424"/>
                </a:lnTo>
                <a:lnTo>
                  <a:pt x="0" y="16454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3734" t="-18592" r="-7315" b="-15788"/>
            </a:stretch>
          </a:blipFill>
        </p:spPr>
      </p:sp>
      <p:sp>
        <p:nvSpPr>
          <p:cNvPr id="58" name="Freeform 58"/>
          <p:cNvSpPr/>
          <p:nvPr/>
        </p:nvSpPr>
        <p:spPr>
          <a:xfrm>
            <a:off x="340949" y="205988"/>
            <a:ext cx="1657821" cy="1645424"/>
          </a:xfrm>
          <a:custGeom>
            <a:avLst/>
            <a:gdLst/>
            <a:ahLst/>
            <a:cxnLst/>
            <a:rect l="l" t="t" r="r" b="b"/>
            <a:pathLst>
              <a:path w="1657821" h="1645424">
                <a:moveTo>
                  <a:pt x="0" y="0"/>
                </a:moveTo>
                <a:lnTo>
                  <a:pt x="1657821" y="0"/>
                </a:lnTo>
                <a:lnTo>
                  <a:pt x="1657821" y="1645424"/>
                </a:lnTo>
                <a:lnTo>
                  <a:pt x="0" y="164542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7722" t="-5166" r="-11504" b="-4889"/>
            </a:stretch>
          </a:blipFill>
        </p:spPr>
      </p:sp>
      <p:sp>
        <p:nvSpPr>
          <p:cNvPr id="59" name="Freeform 59"/>
          <p:cNvSpPr/>
          <p:nvPr/>
        </p:nvSpPr>
        <p:spPr>
          <a:xfrm>
            <a:off x="16085976" y="8654883"/>
            <a:ext cx="1926212" cy="1302906"/>
          </a:xfrm>
          <a:custGeom>
            <a:avLst/>
            <a:gdLst/>
            <a:ahLst/>
            <a:cxnLst/>
            <a:rect l="l" t="t" r="r" b="b"/>
            <a:pathLst>
              <a:path w="1926212" h="1302906">
                <a:moveTo>
                  <a:pt x="0" y="0"/>
                </a:moveTo>
                <a:lnTo>
                  <a:pt x="1926211" y="0"/>
                </a:lnTo>
                <a:lnTo>
                  <a:pt x="1926211" y="1302907"/>
                </a:lnTo>
                <a:lnTo>
                  <a:pt x="0" y="130290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11969"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446699" y="354782"/>
            <a:ext cx="13394602" cy="9603008"/>
            <a:chOff x="0" y="0"/>
            <a:chExt cx="3527796" cy="25291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27796" cy="2529187"/>
            </a:xfrm>
            <a:custGeom>
              <a:avLst/>
              <a:gdLst/>
              <a:ahLst/>
              <a:cxnLst/>
              <a:rect l="l" t="t" r="r" b="b"/>
              <a:pathLst>
                <a:path w="3527796" h="2529187">
                  <a:moveTo>
                    <a:pt x="36991" y="0"/>
                  </a:moveTo>
                  <a:lnTo>
                    <a:pt x="3490805" y="0"/>
                  </a:lnTo>
                  <a:cubicBezTo>
                    <a:pt x="3511235" y="0"/>
                    <a:pt x="3527796" y="16562"/>
                    <a:pt x="3527796" y="36991"/>
                  </a:cubicBezTo>
                  <a:lnTo>
                    <a:pt x="3527796" y="2492196"/>
                  </a:lnTo>
                  <a:cubicBezTo>
                    <a:pt x="3527796" y="2502007"/>
                    <a:pt x="3523899" y="2511416"/>
                    <a:pt x="3516962" y="2518353"/>
                  </a:cubicBezTo>
                  <a:cubicBezTo>
                    <a:pt x="3510025" y="2525290"/>
                    <a:pt x="3500616" y="2529187"/>
                    <a:pt x="3490805" y="2529187"/>
                  </a:cubicBezTo>
                  <a:lnTo>
                    <a:pt x="36991" y="2529187"/>
                  </a:lnTo>
                  <a:cubicBezTo>
                    <a:pt x="16562" y="2529187"/>
                    <a:pt x="0" y="2512626"/>
                    <a:pt x="0" y="2492196"/>
                  </a:cubicBezTo>
                  <a:lnTo>
                    <a:pt x="0" y="36991"/>
                  </a:lnTo>
                  <a:cubicBezTo>
                    <a:pt x="0" y="16562"/>
                    <a:pt x="16562" y="0"/>
                    <a:pt x="36991" y="0"/>
                  </a:cubicBezTo>
                  <a:close/>
                </a:path>
              </a:pathLst>
            </a:custGeom>
            <a:solidFill>
              <a:srgbClr val="1A448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3527796" cy="25482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635567" y="464820"/>
            <a:ext cx="7745956" cy="1967092"/>
            <a:chOff x="0" y="0"/>
            <a:chExt cx="2040087" cy="51808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40087" cy="518082"/>
            </a:xfrm>
            <a:custGeom>
              <a:avLst/>
              <a:gdLst/>
              <a:ahLst/>
              <a:cxnLst/>
              <a:rect l="l" t="t" r="r" b="b"/>
              <a:pathLst>
                <a:path w="2040087" h="518082">
                  <a:moveTo>
                    <a:pt x="50973" y="0"/>
                  </a:moveTo>
                  <a:lnTo>
                    <a:pt x="1989114" y="0"/>
                  </a:lnTo>
                  <a:cubicBezTo>
                    <a:pt x="2002633" y="0"/>
                    <a:pt x="2015598" y="5370"/>
                    <a:pt x="2025157" y="14930"/>
                  </a:cubicBezTo>
                  <a:cubicBezTo>
                    <a:pt x="2034717" y="24489"/>
                    <a:pt x="2040087" y="37454"/>
                    <a:pt x="2040087" y="50973"/>
                  </a:cubicBezTo>
                  <a:lnTo>
                    <a:pt x="2040087" y="467108"/>
                  </a:lnTo>
                  <a:cubicBezTo>
                    <a:pt x="2040087" y="480627"/>
                    <a:pt x="2034717" y="493593"/>
                    <a:pt x="2025157" y="503152"/>
                  </a:cubicBezTo>
                  <a:cubicBezTo>
                    <a:pt x="2015598" y="512711"/>
                    <a:pt x="2002633" y="518082"/>
                    <a:pt x="1989114" y="518082"/>
                  </a:cubicBezTo>
                  <a:lnTo>
                    <a:pt x="50973" y="518082"/>
                  </a:lnTo>
                  <a:cubicBezTo>
                    <a:pt x="37454" y="518082"/>
                    <a:pt x="24489" y="512711"/>
                    <a:pt x="14930" y="503152"/>
                  </a:cubicBezTo>
                  <a:cubicBezTo>
                    <a:pt x="5370" y="493593"/>
                    <a:pt x="0" y="480627"/>
                    <a:pt x="0" y="467108"/>
                  </a:cubicBezTo>
                  <a:lnTo>
                    <a:pt x="0" y="50973"/>
                  </a:lnTo>
                  <a:cubicBezTo>
                    <a:pt x="0" y="37454"/>
                    <a:pt x="5370" y="24489"/>
                    <a:pt x="14930" y="14930"/>
                  </a:cubicBezTo>
                  <a:cubicBezTo>
                    <a:pt x="24489" y="5370"/>
                    <a:pt x="37454" y="0"/>
                    <a:pt x="50973" y="0"/>
                  </a:cubicBezTo>
                  <a:close/>
                </a:path>
              </a:pathLst>
            </a:custGeom>
            <a:solidFill>
              <a:srgbClr val="FCC60D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040087" cy="5466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810163" y="2900619"/>
            <a:ext cx="2477837" cy="2867693"/>
            <a:chOff x="0" y="0"/>
            <a:chExt cx="3303782" cy="3823590"/>
          </a:xfrm>
        </p:grpSpPr>
        <p:sp>
          <p:nvSpPr>
            <p:cNvPr id="9" name="Freeform 9"/>
            <p:cNvSpPr/>
            <p:nvPr/>
          </p:nvSpPr>
          <p:spPr>
            <a:xfrm>
              <a:off x="1415908" y="1104095"/>
              <a:ext cx="1887875" cy="1793543"/>
            </a:xfrm>
            <a:custGeom>
              <a:avLst/>
              <a:gdLst/>
              <a:ahLst/>
              <a:cxnLst/>
              <a:rect l="l" t="t" r="r" b="b"/>
              <a:pathLst>
                <a:path w="1887875" h="1793543">
                  <a:moveTo>
                    <a:pt x="0" y="0"/>
                  </a:moveTo>
                  <a:lnTo>
                    <a:pt x="1887874" y="0"/>
                  </a:lnTo>
                  <a:lnTo>
                    <a:pt x="1887874" y="1793543"/>
                  </a:lnTo>
                  <a:lnTo>
                    <a:pt x="0" y="17935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9099"/>
              </a:blip>
              <a:stretch>
                <a:fillRect t="-1434" r="-6268" b="-10423"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1636480" y="2568553"/>
              <a:ext cx="1254101" cy="1191437"/>
            </a:xfrm>
            <a:custGeom>
              <a:avLst/>
              <a:gdLst/>
              <a:ahLst/>
              <a:cxnLst/>
              <a:rect l="l" t="t" r="r" b="b"/>
              <a:pathLst>
                <a:path w="1254101" h="1191437">
                  <a:moveTo>
                    <a:pt x="0" y="0"/>
                  </a:moveTo>
                  <a:lnTo>
                    <a:pt x="1254100" y="0"/>
                  </a:lnTo>
                  <a:lnTo>
                    <a:pt x="1254100" y="1191437"/>
                  </a:lnTo>
                  <a:lnTo>
                    <a:pt x="0" y="11914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9099"/>
              </a:blip>
              <a:stretch>
                <a:fillRect t="-1434" r="-6268" b="-10423"/>
              </a:stretch>
            </a:blipFill>
          </p:spPr>
        </p:sp>
        <p:grpSp>
          <p:nvGrpSpPr>
            <p:cNvPr id="11" name="Group 11"/>
            <p:cNvGrpSpPr/>
            <p:nvPr/>
          </p:nvGrpSpPr>
          <p:grpSpPr>
            <a:xfrm>
              <a:off x="310181" y="1723156"/>
              <a:ext cx="1628126" cy="1399170"/>
              <a:chOff x="0" y="0"/>
              <a:chExt cx="812800" cy="6985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FAC617">
                  <a:alpha val="64706"/>
                </a:srgbClr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114300" y="-28575"/>
                <a:ext cx="584200" cy="727075"/>
              </a:xfrm>
              <a:prstGeom prst="rect">
                <a:avLst/>
              </a:prstGeom>
            </p:spPr>
            <p:txBody>
              <a:bodyPr lIns="32554" tIns="32554" rIns="32554" bIns="32554" rtlCol="0" anchor="ctr"/>
              <a:lstStyle/>
              <a:p>
                <a:pPr algn="ctr">
                  <a:lnSpc>
                    <a:spcPts val="19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4" name="Freeform 14"/>
            <p:cNvSpPr/>
            <p:nvPr/>
          </p:nvSpPr>
          <p:spPr>
            <a:xfrm>
              <a:off x="0" y="0"/>
              <a:ext cx="2416265" cy="2295532"/>
            </a:xfrm>
            <a:custGeom>
              <a:avLst/>
              <a:gdLst/>
              <a:ahLst/>
              <a:cxnLst/>
              <a:rect l="l" t="t" r="r" b="b"/>
              <a:pathLst>
                <a:path w="2416265" h="2295532">
                  <a:moveTo>
                    <a:pt x="0" y="0"/>
                  </a:moveTo>
                  <a:lnTo>
                    <a:pt x="2416265" y="0"/>
                  </a:lnTo>
                  <a:lnTo>
                    <a:pt x="2416265" y="2295532"/>
                  </a:lnTo>
                  <a:lnTo>
                    <a:pt x="0" y="22955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3649"/>
              </a:blip>
              <a:stretch>
                <a:fillRect t="-1434" r="-6268" b="-10423"/>
              </a:stretch>
            </a:blipFill>
          </p:spPr>
        </p:sp>
        <p:grpSp>
          <p:nvGrpSpPr>
            <p:cNvPr id="15" name="Group 15"/>
            <p:cNvGrpSpPr/>
            <p:nvPr/>
          </p:nvGrpSpPr>
          <p:grpSpPr>
            <a:xfrm>
              <a:off x="310181" y="323986"/>
              <a:ext cx="1628126" cy="1399170"/>
              <a:chOff x="0" y="0"/>
              <a:chExt cx="812800" cy="6985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FAC617">
                  <a:alpha val="64706"/>
                </a:srgbClr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114300" y="-28575"/>
                <a:ext cx="584200" cy="727075"/>
              </a:xfrm>
              <a:prstGeom prst="rect">
                <a:avLst/>
              </a:prstGeom>
            </p:spPr>
            <p:txBody>
              <a:bodyPr lIns="32554" tIns="32554" rIns="32554" bIns="32554" rtlCol="0" anchor="ctr"/>
              <a:lstStyle/>
              <a:p>
                <a:pPr algn="ctr">
                  <a:lnSpc>
                    <a:spcPts val="19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527173" y="1023571"/>
              <a:ext cx="1628126" cy="1399170"/>
              <a:chOff x="0" y="0"/>
              <a:chExt cx="812800" cy="6985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1B4586">
                  <a:alpha val="64706"/>
                </a:srgbClr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114300" y="-28575"/>
                <a:ext cx="584200" cy="727075"/>
              </a:xfrm>
              <a:prstGeom prst="rect">
                <a:avLst/>
              </a:prstGeom>
            </p:spPr>
            <p:txBody>
              <a:bodyPr lIns="32554" tIns="32554" rIns="32554" bIns="32554" rtlCol="0" anchor="ctr"/>
              <a:lstStyle/>
              <a:p>
                <a:pPr algn="ctr">
                  <a:lnSpc>
                    <a:spcPts val="19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1736587" y="2593416"/>
              <a:ext cx="954406" cy="820193"/>
              <a:chOff x="0" y="0"/>
              <a:chExt cx="812800" cy="6985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1B4586">
                  <a:alpha val="64706"/>
                </a:srgbClr>
              </a:solidFill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114300" y="-28575"/>
                <a:ext cx="584200" cy="727075"/>
              </a:xfrm>
              <a:prstGeom prst="rect">
                <a:avLst/>
              </a:prstGeom>
            </p:spPr>
            <p:txBody>
              <a:bodyPr lIns="32554" tIns="32554" rIns="32554" bIns="32554" rtlCol="0" anchor="ctr"/>
              <a:lstStyle/>
              <a:p>
                <a:pPr algn="ctr">
                  <a:lnSpc>
                    <a:spcPts val="19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720763" y="3316925"/>
              <a:ext cx="589574" cy="506665"/>
              <a:chOff x="0" y="0"/>
              <a:chExt cx="812800" cy="6985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FAC617">
                  <a:alpha val="64706"/>
                </a:srgbClr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114300" y="-28575"/>
                <a:ext cx="584200" cy="727075"/>
              </a:xfrm>
              <a:prstGeom prst="rect">
                <a:avLst/>
              </a:prstGeom>
            </p:spPr>
            <p:txBody>
              <a:bodyPr lIns="32554" tIns="32554" rIns="32554" bIns="32554" rtlCol="0" anchor="ctr"/>
              <a:lstStyle/>
              <a:p>
                <a:pPr algn="ctr">
                  <a:lnSpc>
                    <a:spcPts val="19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27" name="Group 27"/>
          <p:cNvGrpSpPr/>
          <p:nvPr/>
        </p:nvGrpSpPr>
        <p:grpSpPr>
          <a:xfrm>
            <a:off x="94145" y="5280003"/>
            <a:ext cx="2541212" cy="4397660"/>
            <a:chOff x="0" y="0"/>
            <a:chExt cx="3388283" cy="5863547"/>
          </a:xfrm>
        </p:grpSpPr>
        <p:sp>
          <p:nvSpPr>
            <p:cNvPr id="28" name="Freeform 28"/>
            <p:cNvSpPr/>
            <p:nvPr/>
          </p:nvSpPr>
          <p:spPr>
            <a:xfrm>
              <a:off x="1261400" y="2979247"/>
              <a:ext cx="2126883" cy="1773393"/>
            </a:xfrm>
            <a:custGeom>
              <a:avLst/>
              <a:gdLst/>
              <a:ahLst/>
              <a:cxnLst/>
              <a:rect l="l" t="t" r="r" b="b"/>
              <a:pathLst>
                <a:path w="2126883" h="1773393">
                  <a:moveTo>
                    <a:pt x="0" y="0"/>
                  </a:moveTo>
                  <a:lnTo>
                    <a:pt x="2126883" y="0"/>
                  </a:lnTo>
                  <a:lnTo>
                    <a:pt x="2126883" y="1773393"/>
                  </a:lnTo>
                  <a:lnTo>
                    <a:pt x="0" y="1773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4300"/>
              </a:blip>
              <a:stretch>
                <a:fillRect l="-8421" t="-7956" r="-2749" b="-25374"/>
              </a:stretch>
            </a:blipFill>
          </p:spPr>
        </p:sp>
        <p:grpSp>
          <p:nvGrpSpPr>
            <p:cNvPr id="29" name="Group 29"/>
            <p:cNvGrpSpPr/>
            <p:nvPr/>
          </p:nvGrpSpPr>
          <p:grpSpPr>
            <a:xfrm>
              <a:off x="0" y="2110913"/>
              <a:ext cx="1729471" cy="1486264"/>
              <a:chOff x="0" y="0"/>
              <a:chExt cx="812800" cy="6985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FAC617">
                  <a:alpha val="64706"/>
                </a:srgbClr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114300" y="-28575"/>
                <a:ext cx="584200" cy="727075"/>
              </a:xfrm>
              <a:prstGeom prst="rect">
                <a:avLst/>
              </a:prstGeom>
            </p:spPr>
            <p:txBody>
              <a:bodyPr lIns="32554" tIns="32554" rIns="32554" bIns="32554" rtlCol="0" anchor="ctr"/>
              <a:lstStyle/>
              <a:p>
                <a:pPr algn="ctr">
                  <a:lnSpc>
                    <a:spcPts val="1959"/>
                  </a:lnSpc>
                  <a:spcBef>
                    <a:spcPct val="0"/>
                  </a:spcBef>
                </a:pPr>
                <a:r>
                  <a:rPr lang="en-US" sz="1399">
                    <a:solidFill>
                      <a:srgbClr val="FFFFFF"/>
                    </a:solidFill>
                    <a:latin typeface="Canva Sans"/>
                  </a:rPr>
                  <a:t>.</a:t>
                </a:r>
              </a:p>
            </p:txBody>
          </p:sp>
        </p:grpSp>
        <p:sp>
          <p:nvSpPr>
            <p:cNvPr id="32" name="Freeform 32"/>
            <p:cNvSpPr/>
            <p:nvPr/>
          </p:nvSpPr>
          <p:spPr>
            <a:xfrm>
              <a:off x="1016539" y="1433649"/>
              <a:ext cx="1910004" cy="1814567"/>
            </a:xfrm>
            <a:custGeom>
              <a:avLst/>
              <a:gdLst/>
              <a:ahLst/>
              <a:cxnLst/>
              <a:rect l="l" t="t" r="r" b="b"/>
              <a:pathLst>
                <a:path w="1910004" h="1814567">
                  <a:moveTo>
                    <a:pt x="0" y="0"/>
                  </a:moveTo>
                  <a:lnTo>
                    <a:pt x="1910004" y="0"/>
                  </a:lnTo>
                  <a:lnTo>
                    <a:pt x="1910004" y="1814567"/>
                  </a:lnTo>
                  <a:lnTo>
                    <a:pt x="0" y="18145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5600"/>
              </a:blip>
              <a:stretch>
                <a:fillRect t="-1434" r="-6268" b="-10423"/>
              </a:stretch>
            </a:blipFill>
          </p:spPr>
        </p:sp>
        <p:grpSp>
          <p:nvGrpSpPr>
            <p:cNvPr id="33" name="Group 33"/>
            <p:cNvGrpSpPr/>
            <p:nvPr/>
          </p:nvGrpSpPr>
          <p:grpSpPr>
            <a:xfrm>
              <a:off x="1272738" y="1367780"/>
              <a:ext cx="1729471" cy="1486264"/>
              <a:chOff x="0" y="0"/>
              <a:chExt cx="812800" cy="6985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FAC617">
                  <a:alpha val="64706"/>
                </a:srgbClr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114300" y="-28575"/>
                <a:ext cx="584200" cy="727075"/>
              </a:xfrm>
              <a:prstGeom prst="rect">
                <a:avLst/>
              </a:prstGeom>
            </p:spPr>
            <p:txBody>
              <a:bodyPr lIns="32554" tIns="32554" rIns="32554" bIns="32554" rtlCol="0" anchor="ctr"/>
              <a:lstStyle/>
              <a:p>
                <a:pPr algn="ctr">
                  <a:lnSpc>
                    <a:spcPts val="1959"/>
                  </a:lnSpc>
                  <a:spcBef>
                    <a:spcPct val="0"/>
                  </a:spcBef>
                </a:pPr>
                <a:r>
                  <a:rPr lang="en-US" sz="1399">
                    <a:solidFill>
                      <a:srgbClr val="FFFFFF"/>
                    </a:solidFill>
                    <a:latin typeface="Canva Sans"/>
                  </a:rPr>
                  <a:t>.</a:t>
                </a:r>
              </a:p>
            </p:txBody>
          </p:sp>
        </p:grpSp>
        <p:sp>
          <p:nvSpPr>
            <p:cNvPr id="36" name="Freeform 36"/>
            <p:cNvSpPr/>
            <p:nvPr/>
          </p:nvSpPr>
          <p:spPr>
            <a:xfrm>
              <a:off x="1508992" y="4597946"/>
              <a:ext cx="1332165" cy="1265601"/>
            </a:xfrm>
            <a:custGeom>
              <a:avLst/>
              <a:gdLst/>
              <a:ahLst/>
              <a:cxnLst/>
              <a:rect l="l" t="t" r="r" b="b"/>
              <a:pathLst>
                <a:path w="1332165" h="1265601">
                  <a:moveTo>
                    <a:pt x="0" y="0"/>
                  </a:moveTo>
                  <a:lnTo>
                    <a:pt x="1332165" y="0"/>
                  </a:lnTo>
                  <a:lnTo>
                    <a:pt x="1332165" y="1265601"/>
                  </a:lnTo>
                  <a:lnTo>
                    <a:pt x="0" y="12656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9099"/>
              </a:blip>
              <a:stretch>
                <a:fillRect t="-1434" r="-6268" b="-10423"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>
              <a:off x="644676" y="3804946"/>
              <a:ext cx="864316" cy="821129"/>
            </a:xfrm>
            <a:custGeom>
              <a:avLst/>
              <a:gdLst/>
              <a:ahLst/>
              <a:cxnLst/>
              <a:rect l="l" t="t" r="r" b="b"/>
              <a:pathLst>
                <a:path w="864316" h="821129">
                  <a:moveTo>
                    <a:pt x="0" y="0"/>
                  </a:moveTo>
                  <a:lnTo>
                    <a:pt x="864316" y="0"/>
                  </a:lnTo>
                  <a:lnTo>
                    <a:pt x="864316" y="821129"/>
                  </a:lnTo>
                  <a:lnTo>
                    <a:pt x="0" y="8211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9099"/>
              </a:blip>
              <a:stretch>
                <a:fillRect t="-1434" r="-6268" b="-10423"/>
              </a:stretch>
            </a:blipFill>
          </p:spPr>
        </p:sp>
        <p:grpSp>
          <p:nvGrpSpPr>
            <p:cNvPr id="38" name="Group 38"/>
            <p:cNvGrpSpPr/>
            <p:nvPr/>
          </p:nvGrpSpPr>
          <p:grpSpPr>
            <a:xfrm>
              <a:off x="630320" y="3676495"/>
              <a:ext cx="772438" cy="663814"/>
              <a:chOff x="0" y="0"/>
              <a:chExt cx="812800" cy="69850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FAC617">
                  <a:alpha val="64706"/>
                </a:srgbClr>
              </a:solidFill>
            </p:spPr>
          </p:sp>
          <p:sp>
            <p:nvSpPr>
              <p:cNvPr id="40" name="TextBox 40"/>
              <p:cNvSpPr txBox="1"/>
              <p:nvPr/>
            </p:nvSpPr>
            <p:spPr>
              <a:xfrm>
                <a:off x="114300" y="-28575"/>
                <a:ext cx="584200" cy="727075"/>
              </a:xfrm>
              <a:prstGeom prst="rect">
                <a:avLst/>
              </a:prstGeom>
            </p:spPr>
            <p:txBody>
              <a:bodyPr lIns="32554" tIns="32554" rIns="32554" bIns="32554" rtlCol="0" anchor="ctr"/>
              <a:lstStyle/>
              <a:p>
                <a:pPr algn="ctr">
                  <a:lnSpc>
                    <a:spcPts val="19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1" name="Freeform 41"/>
            <p:cNvSpPr/>
            <p:nvPr/>
          </p:nvSpPr>
          <p:spPr>
            <a:xfrm>
              <a:off x="1648768" y="3073304"/>
              <a:ext cx="1572822" cy="1414311"/>
            </a:xfrm>
            <a:custGeom>
              <a:avLst/>
              <a:gdLst/>
              <a:ahLst/>
              <a:cxnLst/>
              <a:rect l="l" t="t" r="r" b="b"/>
              <a:pathLst>
                <a:path w="1572822" h="1414311">
                  <a:moveTo>
                    <a:pt x="0" y="0"/>
                  </a:moveTo>
                  <a:lnTo>
                    <a:pt x="1572823" y="0"/>
                  </a:lnTo>
                  <a:lnTo>
                    <a:pt x="1572823" y="1414310"/>
                  </a:lnTo>
                  <a:lnTo>
                    <a:pt x="0" y="1414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0399"/>
              </a:blip>
              <a:stretch>
                <a:fillRect l="-67802" t="-54926" r="-4255" b="-36414"/>
              </a:stretch>
            </a:blipFill>
          </p:spPr>
        </p:sp>
        <p:grpSp>
          <p:nvGrpSpPr>
            <p:cNvPr id="42" name="Group 42"/>
            <p:cNvGrpSpPr/>
            <p:nvPr/>
          </p:nvGrpSpPr>
          <p:grpSpPr>
            <a:xfrm>
              <a:off x="1272738" y="2854045"/>
              <a:ext cx="1729471" cy="1486264"/>
              <a:chOff x="0" y="0"/>
              <a:chExt cx="812800" cy="69850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1B4586">
                  <a:alpha val="64706"/>
                </a:srgbClr>
              </a:solidFill>
            </p:spPr>
          </p:sp>
          <p:sp>
            <p:nvSpPr>
              <p:cNvPr id="44" name="TextBox 44"/>
              <p:cNvSpPr txBox="1"/>
              <p:nvPr/>
            </p:nvSpPr>
            <p:spPr>
              <a:xfrm>
                <a:off x="114300" y="-28575"/>
                <a:ext cx="584200" cy="727075"/>
              </a:xfrm>
              <a:prstGeom prst="rect">
                <a:avLst/>
              </a:prstGeom>
            </p:spPr>
            <p:txBody>
              <a:bodyPr lIns="32554" tIns="32554" rIns="32554" bIns="32554" rtlCol="0" anchor="ctr"/>
              <a:lstStyle/>
              <a:p>
                <a:pPr algn="ctr">
                  <a:lnSpc>
                    <a:spcPts val="19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1342623" y="0"/>
              <a:ext cx="1498534" cy="1287802"/>
              <a:chOff x="0" y="0"/>
              <a:chExt cx="812800" cy="698500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1B4586">
                  <a:alpha val="64706"/>
                </a:srgbClr>
              </a:solidFill>
            </p:spPr>
          </p:sp>
          <p:sp>
            <p:nvSpPr>
              <p:cNvPr id="47" name="TextBox 47"/>
              <p:cNvSpPr txBox="1"/>
              <p:nvPr/>
            </p:nvSpPr>
            <p:spPr>
              <a:xfrm>
                <a:off x="114300" y="-28575"/>
                <a:ext cx="584200" cy="727075"/>
              </a:xfrm>
              <a:prstGeom prst="rect">
                <a:avLst/>
              </a:prstGeom>
            </p:spPr>
            <p:txBody>
              <a:bodyPr lIns="32554" tIns="32554" rIns="32554" bIns="32554" rtlCol="0" anchor="ctr"/>
              <a:lstStyle/>
              <a:p>
                <a:pPr algn="ctr">
                  <a:lnSpc>
                    <a:spcPts val="19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48" name="Group 48"/>
            <p:cNvGrpSpPr/>
            <p:nvPr/>
          </p:nvGrpSpPr>
          <p:grpSpPr>
            <a:xfrm>
              <a:off x="1599798" y="4487614"/>
              <a:ext cx="1075351" cy="924130"/>
              <a:chOff x="0" y="0"/>
              <a:chExt cx="812800" cy="698500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FAC617">
                  <a:alpha val="64706"/>
                </a:srgbClr>
              </a:solidFill>
            </p:spPr>
          </p:sp>
          <p:sp>
            <p:nvSpPr>
              <p:cNvPr id="50" name="TextBox 50"/>
              <p:cNvSpPr txBox="1"/>
              <p:nvPr/>
            </p:nvSpPr>
            <p:spPr>
              <a:xfrm>
                <a:off x="114300" y="-28575"/>
                <a:ext cx="584200" cy="727075"/>
              </a:xfrm>
              <a:prstGeom prst="rect">
                <a:avLst/>
              </a:prstGeom>
            </p:spPr>
            <p:txBody>
              <a:bodyPr lIns="32554" tIns="32554" rIns="32554" bIns="32554" rtlCol="0" anchor="ctr"/>
              <a:lstStyle/>
              <a:p>
                <a:pPr algn="ctr">
                  <a:lnSpc>
                    <a:spcPts val="19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51" name="Freeform 51"/>
            <p:cNvSpPr/>
            <p:nvPr/>
          </p:nvSpPr>
          <p:spPr>
            <a:xfrm>
              <a:off x="653016" y="877238"/>
              <a:ext cx="864316" cy="821129"/>
            </a:xfrm>
            <a:custGeom>
              <a:avLst/>
              <a:gdLst/>
              <a:ahLst/>
              <a:cxnLst/>
              <a:rect l="l" t="t" r="r" b="b"/>
              <a:pathLst>
                <a:path w="864316" h="821129">
                  <a:moveTo>
                    <a:pt x="0" y="0"/>
                  </a:moveTo>
                  <a:lnTo>
                    <a:pt x="864316" y="0"/>
                  </a:lnTo>
                  <a:lnTo>
                    <a:pt x="864316" y="821129"/>
                  </a:lnTo>
                  <a:lnTo>
                    <a:pt x="0" y="8211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9099"/>
              </a:blip>
              <a:stretch>
                <a:fillRect t="-1434" r="-6268" b="-10423"/>
              </a:stretch>
            </a:blipFill>
          </p:spPr>
        </p:sp>
        <p:grpSp>
          <p:nvGrpSpPr>
            <p:cNvPr id="52" name="Group 52"/>
            <p:cNvGrpSpPr/>
            <p:nvPr/>
          </p:nvGrpSpPr>
          <p:grpSpPr>
            <a:xfrm>
              <a:off x="644676" y="769834"/>
              <a:ext cx="772438" cy="663814"/>
              <a:chOff x="0" y="0"/>
              <a:chExt cx="812800" cy="698500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FAC617">
                  <a:alpha val="64706"/>
                </a:srgbClr>
              </a:solidFill>
            </p:spPr>
          </p:sp>
          <p:sp>
            <p:nvSpPr>
              <p:cNvPr id="54" name="TextBox 54"/>
              <p:cNvSpPr txBox="1"/>
              <p:nvPr/>
            </p:nvSpPr>
            <p:spPr>
              <a:xfrm>
                <a:off x="114300" y="-28575"/>
                <a:ext cx="584200" cy="727075"/>
              </a:xfrm>
              <a:prstGeom prst="rect">
                <a:avLst/>
              </a:prstGeom>
            </p:spPr>
            <p:txBody>
              <a:bodyPr lIns="32554" tIns="32554" rIns="32554" bIns="32554" rtlCol="0" anchor="ctr"/>
              <a:lstStyle/>
              <a:p>
                <a:pPr algn="ctr">
                  <a:lnSpc>
                    <a:spcPts val="19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55" name="Freeform 55"/>
          <p:cNvSpPr/>
          <p:nvPr/>
        </p:nvSpPr>
        <p:spPr>
          <a:xfrm>
            <a:off x="16135773" y="354782"/>
            <a:ext cx="1826617" cy="1645424"/>
          </a:xfrm>
          <a:custGeom>
            <a:avLst/>
            <a:gdLst/>
            <a:ahLst/>
            <a:cxnLst/>
            <a:rect l="l" t="t" r="r" b="b"/>
            <a:pathLst>
              <a:path w="1826617" h="1645424">
                <a:moveTo>
                  <a:pt x="0" y="0"/>
                </a:moveTo>
                <a:lnTo>
                  <a:pt x="1826617" y="0"/>
                </a:lnTo>
                <a:lnTo>
                  <a:pt x="1826617" y="1645424"/>
                </a:lnTo>
                <a:lnTo>
                  <a:pt x="0" y="16454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3734" t="-18592" r="-7315" b="-15788"/>
            </a:stretch>
          </a:blipFill>
        </p:spPr>
      </p:sp>
      <p:sp>
        <p:nvSpPr>
          <p:cNvPr id="56" name="Freeform 56"/>
          <p:cNvSpPr/>
          <p:nvPr/>
        </p:nvSpPr>
        <p:spPr>
          <a:xfrm>
            <a:off x="340949" y="205988"/>
            <a:ext cx="1657821" cy="1645424"/>
          </a:xfrm>
          <a:custGeom>
            <a:avLst/>
            <a:gdLst/>
            <a:ahLst/>
            <a:cxnLst/>
            <a:rect l="l" t="t" r="r" b="b"/>
            <a:pathLst>
              <a:path w="1657821" h="1645424">
                <a:moveTo>
                  <a:pt x="0" y="0"/>
                </a:moveTo>
                <a:lnTo>
                  <a:pt x="1657821" y="0"/>
                </a:lnTo>
                <a:lnTo>
                  <a:pt x="1657821" y="1645424"/>
                </a:lnTo>
                <a:lnTo>
                  <a:pt x="0" y="164542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7722" t="-5166" r="-11504" b="-4889"/>
            </a:stretch>
          </a:blipFill>
        </p:spPr>
      </p:sp>
      <p:sp>
        <p:nvSpPr>
          <p:cNvPr id="57" name="Freeform 57"/>
          <p:cNvSpPr/>
          <p:nvPr/>
        </p:nvSpPr>
        <p:spPr>
          <a:xfrm>
            <a:off x="16085976" y="8654883"/>
            <a:ext cx="1926212" cy="1302906"/>
          </a:xfrm>
          <a:custGeom>
            <a:avLst/>
            <a:gdLst/>
            <a:ahLst/>
            <a:cxnLst/>
            <a:rect l="l" t="t" r="r" b="b"/>
            <a:pathLst>
              <a:path w="1926212" h="1302906">
                <a:moveTo>
                  <a:pt x="0" y="0"/>
                </a:moveTo>
                <a:lnTo>
                  <a:pt x="1926211" y="0"/>
                </a:lnTo>
                <a:lnTo>
                  <a:pt x="1926211" y="1302907"/>
                </a:lnTo>
                <a:lnTo>
                  <a:pt x="0" y="130290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11969"/>
            </a:stretch>
          </a:blipFill>
        </p:spPr>
      </p:sp>
      <p:sp>
        <p:nvSpPr>
          <p:cNvPr id="58" name="TextBox 58"/>
          <p:cNvSpPr txBox="1"/>
          <p:nvPr/>
        </p:nvSpPr>
        <p:spPr>
          <a:xfrm>
            <a:off x="2968824" y="667316"/>
            <a:ext cx="7079443" cy="155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47"/>
              </a:lnSpc>
            </a:pPr>
            <a:r>
              <a:rPr lang="en-US" sz="5039">
                <a:solidFill>
                  <a:srgbClr val="FFFFFF"/>
                </a:solidFill>
                <a:latin typeface="Exo 2 Bold"/>
              </a:rPr>
              <a:t>Technical flowchart of the solution</a:t>
            </a:r>
          </a:p>
        </p:txBody>
      </p:sp>
      <p:sp>
        <p:nvSpPr>
          <p:cNvPr id="59" name="TextBox 9">
            <a:extLst>
              <a:ext uri="{FF2B5EF4-FFF2-40B4-BE49-F238E27FC236}">
                <a16:creationId xmlns:a16="http://schemas.microsoft.com/office/drawing/2014/main" id="{ADCF73F6-1732-47D0-1A49-07404093B984}"/>
              </a:ext>
            </a:extLst>
          </p:cNvPr>
          <p:cNvSpPr txBox="1"/>
          <p:nvPr/>
        </p:nvSpPr>
        <p:spPr>
          <a:xfrm>
            <a:off x="2995804" y="3273171"/>
            <a:ext cx="11253596" cy="5736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67"/>
              </a:lnSpc>
            </a:pPr>
            <a:r>
              <a:rPr lang="en-US" sz="3600" dirty="0">
                <a:solidFill>
                  <a:srgbClr val="FFFFFF"/>
                </a:solidFill>
                <a:latin typeface="Exo 2"/>
              </a:rPr>
              <a:t>(flowchart to further explain the solution)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446699" y="354782"/>
            <a:ext cx="13394602" cy="9603008"/>
            <a:chOff x="0" y="0"/>
            <a:chExt cx="3527796" cy="25291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27796" cy="2529187"/>
            </a:xfrm>
            <a:custGeom>
              <a:avLst/>
              <a:gdLst/>
              <a:ahLst/>
              <a:cxnLst/>
              <a:rect l="l" t="t" r="r" b="b"/>
              <a:pathLst>
                <a:path w="3527796" h="2529187">
                  <a:moveTo>
                    <a:pt x="36991" y="0"/>
                  </a:moveTo>
                  <a:lnTo>
                    <a:pt x="3490805" y="0"/>
                  </a:lnTo>
                  <a:cubicBezTo>
                    <a:pt x="3511235" y="0"/>
                    <a:pt x="3527796" y="16562"/>
                    <a:pt x="3527796" y="36991"/>
                  </a:cubicBezTo>
                  <a:lnTo>
                    <a:pt x="3527796" y="2492196"/>
                  </a:lnTo>
                  <a:cubicBezTo>
                    <a:pt x="3527796" y="2502007"/>
                    <a:pt x="3523899" y="2511416"/>
                    <a:pt x="3516962" y="2518353"/>
                  </a:cubicBezTo>
                  <a:cubicBezTo>
                    <a:pt x="3510025" y="2525290"/>
                    <a:pt x="3500616" y="2529187"/>
                    <a:pt x="3490805" y="2529187"/>
                  </a:cubicBezTo>
                  <a:lnTo>
                    <a:pt x="36991" y="2529187"/>
                  </a:lnTo>
                  <a:cubicBezTo>
                    <a:pt x="16562" y="2529187"/>
                    <a:pt x="0" y="2512626"/>
                    <a:pt x="0" y="2492196"/>
                  </a:cubicBezTo>
                  <a:lnTo>
                    <a:pt x="0" y="36991"/>
                  </a:lnTo>
                  <a:cubicBezTo>
                    <a:pt x="0" y="16562"/>
                    <a:pt x="16562" y="0"/>
                    <a:pt x="36991" y="0"/>
                  </a:cubicBezTo>
                  <a:close/>
                </a:path>
              </a:pathLst>
            </a:custGeom>
            <a:solidFill>
              <a:srgbClr val="1A448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3527796" cy="25482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635357" y="464820"/>
            <a:ext cx="7574061" cy="1479443"/>
            <a:chOff x="0" y="0"/>
            <a:chExt cx="1994814" cy="38964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94814" cy="389647"/>
            </a:xfrm>
            <a:custGeom>
              <a:avLst/>
              <a:gdLst/>
              <a:ahLst/>
              <a:cxnLst/>
              <a:rect l="l" t="t" r="r" b="b"/>
              <a:pathLst>
                <a:path w="1994814" h="389647">
                  <a:moveTo>
                    <a:pt x="52130" y="0"/>
                  </a:moveTo>
                  <a:lnTo>
                    <a:pt x="1942684" y="0"/>
                  </a:lnTo>
                  <a:cubicBezTo>
                    <a:pt x="1956510" y="0"/>
                    <a:pt x="1969769" y="5492"/>
                    <a:pt x="1979546" y="15269"/>
                  </a:cubicBezTo>
                  <a:cubicBezTo>
                    <a:pt x="1989322" y="25045"/>
                    <a:pt x="1994814" y="38304"/>
                    <a:pt x="1994814" y="52130"/>
                  </a:cubicBezTo>
                  <a:lnTo>
                    <a:pt x="1994814" y="337517"/>
                  </a:lnTo>
                  <a:cubicBezTo>
                    <a:pt x="1994814" y="351343"/>
                    <a:pt x="1989322" y="364603"/>
                    <a:pt x="1979546" y="374379"/>
                  </a:cubicBezTo>
                  <a:cubicBezTo>
                    <a:pt x="1969769" y="384155"/>
                    <a:pt x="1956510" y="389647"/>
                    <a:pt x="1942684" y="389647"/>
                  </a:cubicBezTo>
                  <a:lnTo>
                    <a:pt x="52130" y="389647"/>
                  </a:lnTo>
                  <a:cubicBezTo>
                    <a:pt x="38304" y="389647"/>
                    <a:pt x="25045" y="384155"/>
                    <a:pt x="15269" y="374379"/>
                  </a:cubicBezTo>
                  <a:cubicBezTo>
                    <a:pt x="5492" y="364603"/>
                    <a:pt x="0" y="351343"/>
                    <a:pt x="0" y="337517"/>
                  </a:cubicBezTo>
                  <a:lnTo>
                    <a:pt x="0" y="52130"/>
                  </a:lnTo>
                  <a:cubicBezTo>
                    <a:pt x="0" y="38304"/>
                    <a:pt x="5492" y="25045"/>
                    <a:pt x="15269" y="15269"/>
                  </a:cubicBezTo>
                  <a:cubicBezTo>
                    <a:pt x="25045" y="5492"/>
                    <a:pt x="38304" y="0"/>
                    <a:pt x="52130" y="0"/>
                  </a:cubicBezTo>
                  <a:close/>
                </a:path>
              </a:pathLst>
            </a:custGeom>
            <a:solidFill>
              <a:srgbClr val="FCC60D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994814" cy="4182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771450" y="868785"/>
            <a:ext cx="7301876" cy="661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11"/>
              </a:lnSpc>
            </a:pPr>
            <a:r>
              <a:rPr lang="en-US" sz="4259">
                <a:solidFill>
                  <a:srgbClr val="FFFFFF"/>
                </a:solidFill>
                <a:latin typeface="Exo 2 Bold"/>
              </a:rPr>
              <a:t>Any past relevant project(s)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5810163" y="2900619"/>
            <a:ext cx="2477837" cy="2867693"/>
            <a:chOff x="0" y="0"/>
            <a:chExt cx="3303782" cy="3823590"/>
          </a:xfrm>
        </p:grpSpPr>
        <p:sp>
          <p:nvSpPr>
            <p:cNvPr id="10" name="Freeform 10"/>
            <p:cNvSpPr/>
            <p:nvPr/>
          </p:nvSpPr>
          <p:spPr>
            <a:xfrm>
              <a:off x="1415908" y="1104095"/>
              <a:ext cx="1887875" cy="1793543"/>
            </a:xfrm>
            <a:custGeom>
              <a:avLst/>
              <a:gdLst/>
              <a:ahLst/>
              <a:cxnLst/>
              <a:rect l="l" t="t" r="r" b="b"/>
              <a:pathLst>
                <a:path w="1887875" h="1793543">
                  <a:moveTo>
                    <a:pt x="0" y="0"/>
                  </a:moveTo>
                  <a:lnTo>
                    <a:pt x="1887874" y="0"/>
                  </a:lnTo>
                  <a:lnTo>
                    <a:pt x="1887874" y="1793543"/>
                  </a:lnTo>
                  <a:lnTo>
                    <a:pt x="0" y="17935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9099"/>
              </a:blip>
              <a:stretch>
                <a:fillRect t="-1434" r="-6268" b="-10423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1636480" y="2568553"/>
              <a:ext cx="1254101" cy="1191437"/>
            </a:xfrm>
            <a:custGeom>
              <a:avLst/>
              <a:gdLst/>
              <a:ahLst/>
              <a:cxnLst/>
              <a:rect l="l" t="t" r="r" b="b"/>
              <a:pathLst>
                <a:path w="1254101" h="1191437">
                  <a:moveTo>
                    <a:pt x="0" y="0"/>
                  </a:moveTo>
                  <a:lnTo>
                    <a:pt x="1254100" y="0"/>
                  </a:lnTo>
                  <a:lnTo>
                    <a:pt x="1254100" y="1191437"/>
                  </a:lnTo>
                  <a:lnTo>
                    <a:pt x="0" y="11914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9099"/>
              </a:blip>
              <a:stretch>
                <a:fillRect t="-1434" r="-6268" b="-10423"/>
              </a:stretch>
            </a:blipFill>
          </p:spPr>
        </p:sp>
        <p:grpSp>
          <p:nvGrpSpPr>
            <p:cNvPr id="12" name="Group 12"/>
            <p:cNvGrpSpPr/>
            <p:nvPr/>
          </p:nvGrpSpPr>
          <p:grpSpPr>
            <a:xfrm>
              <a:off x="310181" y="1723156"/>
              <a:ext cx="1628126" cy="1399170"/>
              <a:chOff x="0" y="0"/>
              <a:chExt cx="812800" cy="6985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FAC617">
                  <a:alpha val="64706"/>
                </a:srgbClr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114300" y="-28575"/>
                <a:ext cx="584200" cy="727075"/>
              </a:xfrm>
              <a:prstGeom prst="rect">
                <a:avLst/>
              </a:prstGeom>
            </p:spPr>
            <p:txBody>
              <a:bodyPr lIns="32554" tIns="32554" rIns="32554" bIns="32554" rtlCol="0" anchor="ctr"/>
              <a:lstStyle/>
              <a:p>
                <a:pPr algn="ctr">
                  <a:lnSpc>
                    <a:spcPts val="19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5" name="Freeform 15"/>
            <p:cNvSpPr/>
            <p:nvPr/>
          </p:nvSpPr>
          <p:spPr>
            <a:xfrm>
              <a:off x="0" y="0"/>
              <a:ext cx="2416265" cy="2295532"/>
            </a:xfrm>
            <a:custGeom>
              <a:avLst/>
              <a:gdLst/>
              <a:ahLst/>
              <a:cxnLst/>
              <a:rect l="l" t="t" r="r" b="b"/>
              <a:pathLst>
                <a:path w="2416265" h="2295532">
                  <a:moveTo>
                    <a:pt x="0" y="0"/>
                  </a:moveTo>
                  <a:lnTo>
                    <a:pt x="2416265" y="0"/>
                  </a:lnTo>
                  <a:lnTo>
                    <a:pt x="2416265" y="2295532"/>
                  </a:lnTo>
                  <a:lnTo>
                    <a:pt x="0" y="22955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3649"/>
              </a:blip>
              <a:stretch>
                <a:fillRect t="-1434" r="-6268" b="-10423"/>
              </a:stretch>
            </a:blipFill>
          </p:spPr>
        </p:sp>
        <p:grpSp>
          <p:nvGrpSpPr>
            <p:cNvPr id="16" name="Group 16"/>
            <p:cNvGrpSpPr/>
            <p:nvPr/>
          </p:nvGrpSpPr>
          <p:grpSpPr>
            <a:xfrm>
              <a:off x="310181" y="323986"/>
              <a:ext cx="1628126" cy="1399170"/>
              <a:chOff x="0" y="0"/>
              <a:chExt cx="812800" cy="6985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FAC617">
                  <a:alpha val="64706"/>
                </a:srgbClr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114300" y="-28575"/>
                <a:ext cx="584200" cy="727075"/>
              </a:xfrm>
              <a:prstGeom prst="rect">
                <a:avLst/>
              </a:prstGeom>
            </p:spPr>
            <p:txBody>
              <a:bodyPr lIns="32554" tIns="32554" rIns="32554" bIns="32554" rtlCol="0" anchor="ctr"/>
              <a:lstStyle/>
              <a:p>
                <a:pPr algn="ctr">
                  <a:lnSpc>
                    <a:spcPts val="19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1527173" y="1023571"/>
              <a:ext cx="1628126" cy="1399170"/>
              <a:chOff x="0" y="0"/>
              <a:chExt cx="812800" cy="6985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1B4586">
                  <a:alpha val="64706"/>
                </a:srgbClr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114300" y="-28575"/>
                <a:ext cx="584200" cy="727075"/>
              </a:xfrm>
              <a:prstGeom prst="rect">
                <a:avLst/>
              </a:prstGeom>
            </p:spPr>
            <p:txBody>
              <a:bodyPr lIns="32554" tIns="32554" rIns="32554" bIns="32554" rtlCol="0" anchor="ctr"/>
              <a:lstStyle/>
              <a:p>
                <a:pPr algn="ctr">
                  <a:lnSpc>
                    <a:spcPts val="19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736587" y="2593416"/>
              <a:ext cx="954406" cy="820193"/>
              <a:chOff x="0" y="0"/>
              <a:chExt cx="812800" cy="6985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1B4586">
                  <a:alpha val="64706"/>
                </a:srgbClr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114300" y="-28575"/>
                <a:ext cx="584200" cy="727075"/>
              </a:xfrm>
              <a:prstGeom prst="rect">
                <a:avLst/>
              </a:prstGeom>
            </p:spPr>
            <p:txBody>
              <a:bodyPr lIns="32554" tIns="32554" rIns="32554" bIns="32554" rtlCol="0" anchor="ctr"/>
              <a:lstStyle/>
              <a:p>
                <a:pPr algn="ctr">
                  <a:lnSpc>
                    <a:spcPts val="19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720763" y="3316925"/>
              <a:ext cx="589574" cy="506665"/>
              <a:chOff x="0" y="0"/>
              <a:chExt cx="812800" cy="6985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FAC617">
                  <a:alpha val="64706"/>
                </a:srgbClr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114300" y="-28575"/>
                <a:ext cx="584200" cy="727075"/>
              </a:xfrm>
              <a:prstGeom prst="rect">
                <a:avLst/>
              </a:prstGeom>
            </p:spPr>
            <p:txBody>
              <a:bodyPr lIns="32554" tIns="32554" rIns="32554" bIns="32554" rtlCol="0" anchor="ctr"/>
              <a:lstStyle/>
              <a:p>
                <a:pPr algn="ctr">
                  <a:lnSpc>
                    <a:spcPts val="19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28" name="Group 28"/>
          <p:cNvGrpSpPr/>
          <p:nvPr/>
        </p:nvGrpSpPr>
        <p:grpSpPr>
          <a:xfrm>
            <a:off x="94145" y="5280003"/>
            <a:ext cx="2541212" cy="4397660"/>
            <a:chOff x="0" y="0"/>
            <a:chExt cx="3388283" cy="5863547"/>
          </a:xfrm>
        </p:grpSpPr>
        <p:sp>
          <p:nvSpPr>
            <p:cNvPr id="29" name="Freeform 29"/>
            <p:cNvSpPr/>
            <p:nvPr/>
          </p:nvSpPr>
          <p:spPr>
            <a:xfrm>
              <a:off x="1261400" y="2979247"/>
              <a:ext cx="2126883" cy="1773393"/>
            </a:xfrm>
            <a:custGeom>
              <a:avLst/>
              <a:gdLst/>
              <a:ahLst/>
              <a:cxnLst/>
              <a:rect l="l" t="t" r="r" b="b"/>
              <a:pathLst>
                <a:path w="2126883" h="1773393">
                  <a:moveTo>
                    <a:pt x="0" y="0"/>
                  </a:moveTo>
                  <a:lnTo>
                    <a:pt x="2126883" y="0"/>
                  </a:lnTo>
                  <a:lnTo>
                    <a:pt x="2126883" y="1773393"/>
                  </a:lnTo>
                  <a:lnTo>
                    <a:pt x="0" y="1773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4300"/>
              </a:blip>
              <a:stretch>
                <a:fillRect l="-8421" t="-7956" r="-2749" b="-25374"/>
              </a:stretch>
            </a:blipFill>
          </p:spPr>
        </p:sp>
        <p:grpSp>
          <p:nvGrpSpPr>
            <p:cNvPr id="30" name="Group 30"/>
            <p:cNvGrpSpPr/>
            <p:nvPr/>
          </p:nvGrpSpPr>
          <p:grpSpPr>
            <a:xfrm>
              <a:off x="0" y="2110913"/>
              <a:ext cx="1729471" cy="1486264"/>
              <a:chOff x="0" y="0"/>
              <a:chExt cx="812800" cy="6985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FAC617">
                  <a:alpha val="64706"/>
                </a:srgbClr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114300" y="-28575"/>
                <a:ext cx="584200" cy="727075"/>
              </a:xfrm>
              <a:prstGeom prst="rect">
                <a:avLst/>
              </a:prstGeom>
            </p:spPr>
            <p:txBody>
              <a:bodyPr lIns="32554" tIns="32554" rIns="32554" bIns="32554" rtlCol="0" anchor="ctr"/>
              <a:lstStyle/>
              <a:p>
                <a:pPr algn="ctr">
                  <a:lnSpc>
                    <a:spcPts val="1959"/>
                  </a:lnSpc>
                  <a:spcBef>
                    <a:spcPct val="0"/>
                  </a:spcBef>
                </a:pPr>
                <a:r>
                  <a:rPr lang="en-US" sz="1399">
                    <a:solidFill>
                      <a:srgbClr val="FFFFFF"/>
                    </a:solidFill>
                    <a:latin typeface="Canva Sans"/>
                  </a:rPr>
                  <a:t>.</a:t>
                </a:r>
              </a:p>
            </p:txBody>
          </p:sp>
        </p:grpSp>
        <p:sp>
          <p:nvSpPr>
            <p:cNvPr id="33" name="Freeform 33"/>
            <p:cNvSpPr/>
            <p:nvPr/>
          </p:nvSpPr>
          <p:spPr>
            <a:xfrm>
              <a:off x="1016539" y="1433649"/>
              <a:ext cx="1910004" cy="1814567"/>
            </a:xfrm>
            <a:custGeom>
              <a:avLst/>
              <a:gdLst/>
              <a:ahLst/>
              <a:cxnLst/>
              <a:rect l="l" t="t" r="r" b="b"/>
              <a:pathLst>
                <a:path w="1910004" h="1814567">
                  <a:moveTo>
                    <a:pt x="0" y="0"/>
                  </a:moveTo>
                  <a:lnTo>
                    <a:pt x="1910004" y="0"/>
                  </a:lnTo>
                  <a:lnTo>
                    <a:pt x="1910004" y="1814567"/>
                  </a:lnTo>
                  <a:lnTo>
                    <a:pt x="0" y="18145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5600"/>
              </a:blip>
              <a:stretch>
                <a:fillRect t="-1434" r="-6268" b="-10423"/>
              </a:stretch>
            </a:blipFill>
          </p:spPr>
        </p:sp>
        <p:grpSp>
          <p:nvGrpSpPr>
            <p:cNvPr id="34" name="Group 34"/>
            <p:cNvGrpSpPr/>
            <p:nvPr/>
          </p:nvGrpSpPr>
          <p:grpSpPr>
            <a:xfrm>
              <a:off x="1272738" y="1367780"/>
              <a:ext cx="1729471" cy="1486264"/>
              <a:chOff x="0" y="0"/>
              <a:chExt cx="812800" cy="6985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FAC617">
                  <a:alpha val="64706"/>
                </a:srgbClr>
              </a:solidFill>
            </p:spPr>
          </p:sp>
          <p:sp>
            <p:nvSpPr>
              <p:cNvPr id="36" name="TextBox 36"/>
              <p:cNvSpPr txBox="1"/>
              <p:nvPr/>
            </p:nvSpPr>
            <p:spPr>
              <a:xfrm>
                <a:off x="114300" y="-28575"/>
                <a:ext cx="584200" cy="727075"/>
              </a:xfrm>
              <a:prstGeom prst="rect">
                <a:avLst/>
              </a:prstGeom>
            </p:spPr>
            <p:txBody>
              <a:bodyPr lIns="32554" tIns="32554" rIns="32554" bIns="32554" rtlCol="0" anchor="ctr"/>
              <a:lstStyle/>
              <a:p>
                <a:pPr algn="ctr">
                  <a:lnSpc>
                    <a:spcPts val="1959"/>
                  </a:lnSpc>
                  <a:spcBef>
                    <a:spcPct val="0"/>
                  </a:spcBef>
                </a:pPr>
                <a:r>
                  <a:rPr lang="en-US" sz="1399">
                    <a:solidFill>
                      <a:srgbClr val="FFFFFF"/>
                    </a:solidFill>
                    <a:latin typeface="Canva Sans"/>
                  </a:rPr>
                  <a:t>.</a:t>
                </a:r>
              </a:p>
            </p:txBody>
          </p:sp>
        </p:grpSp>
        <p:sp>
          <p:nvSpPr>
            <p:cNvPr id="37" name="Freeform 37"/>
            <p:cNvSpPr/>
            <p:nvPr/>
          </p:nvSpPr>
          <p:spPr>
            <a:xfrm>
              <a:off x="1508992" y="4597946"/>
              <a:ext cx="1332165" cy="1265601"/>
            </a:xfrm>
            <a:custGeom>
              <a:avLst/>
              <a:gdLst/>
              <a:ahLst/>
              <a:cxnLst/>
              <a:rect l="l" t="t" r="r" b="b"/>
              <a:pathLst>
                <a:path w="1332165" h="1265601">
                  <a:moveTo>
                    <a:pt x="0" y="0"/>
                  </a:moveTo>
                  <a:lnTo>
                    <a:pt x="1332165" y="0"/>
                  </a:lnTo>
                  <a:lnTo>
                    <a:pt x="1332165" y="1265601"/>
                  </a:lnTo>
                  <a:lnTo>
                    <a:pt x="0" y="12656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9099"/>
              </a:blip>
              <a:stretch>
                <a:fillRect t="-1434" r="-6268" b="-10423"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>
              <a:off x="644676" y="3804946"/>
              <a:ext cx="864316" cy="821129"/>
            </a:xfrm>
            <a:custGeom>
              <a:avLst/>
              <a:gdLst/>
              <a:ahLst/>
              <a:cxnLst/>
              <a:rect l="l" t="t" r="r" b="b"/>
              <a:pathLst>
                <a:path w="864316" h="821129">
                  <a:moveTo>
                    <a:pt x="0" y="0"/>
                  </a:moveTo>
                  <a:lnTo>
                    <a:pt x="864316" y="0"/>
                  </a:lnTo>
                  <a:lnTo>
                    <a:pt x="864316" y="821129"/>
                  </a:lnTo>
                  <a:lnTo>
                    <a:pt x="0" y="8211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9099"/>
              </a:blip>
              <a:stretch>
                <a:fillRect t="-1434" r="-6268" b="-10423"/>
              </a:stretch>
            </a:blipFill>
          </p:spPr>
        </p:sp>
        <p:grpSp>
          <p:nvGrpSpPr>
            <p:cNvPr id="39" name="Group 39"/>
            <p:cNvGrpSpPr/>
            <p:nvPr/>
          </p:nvGrpSpPr>
          <p:grpSpPr>
            <a:xfrm>
              <a:off x="630320" y="3676495"/>
              <a:ext cx="772438" cy="663814"/>
              <a:chOff x="0" y="0"/>
              <a:chExt cx="812800" cy="69850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FAC617">
                  <a:alpha val="64706"/>
                </a:srgbClr>
              </a:solidFill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114300" y="-28575"/>
                <a:ext cx="584200" cy="727075"/>
              </a:xfrm>
              <a:prstGeom prst="rect">
                <a:avLst/>
              </a:prstGeom>
            </p:spPr>
            <p:txBody>
              <a:bodyPr lIns="32554" tIns="32554" rIns="32554" bIns="32554" rtlCol="0" anchor="ctr"/>
              <a:lstStyle/>
              <a:p>
                <a:pPr algn="ctr">
                  <a:lnSpc>
                    <a:spcPts val="19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2" name="Freeform 42"/>
            <p:cNvSpPr/>
            <p:nvPr/>
          </p:nvSpPr>
          <p:spPr>
            <a:xfrm>
              <a:off x="1648768" y="3073304"/>
              <a:ext cx="1572822" cy="1414311"/>
            </a:xfrm>
            <a:custGeom>
              <a:avLst/>
              <a:gdLst/>
              <a:ahLst/>
              <a:cxnLst/>
              <a:rect l="l" t="t" r="r" b="b"/>
              <a:pathLst>
                <a:path w="1572822" h="1414311">
                  <a:moveTo>
                    <a:pt x="0" y="0"/>
                  </a:moveTo>
                  <a:lnTo>
                    <a:pt x="1572823" y="0"/>
                  </a:lnTo>
                  <a:lnTo>
                    <a:pt x="1572823" y="1414310"/>
                  </a:lnTo>
                  <a:lnTo>
                    <a:pt x="0" y="1414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0399"/>
              </a:blip>
              <a:stretch>
                <a:fillRect l="-67802" t="-54926" r="-4255" b="-36414"/>
              </a:stretch>
            </a:blipFill>
          </p:spPr>
        </p:sp>
        <p:grpSp>
          <p:nvGrpSpPr>
            <p:cNvPr id="43" name="Group 43"/>
            <p:cNvGrpSpPr/>
            <p:nvPr/>
          </p:nvGrpSpPr>
          <p:grpSpPr>
            <a:xfrm>
              <a:off x="1272738" y="2854045"/>
              <a:ext cx="1729471" cy="1486264"/>
              <a:chOff x="0" y="0"/>
              <a:chExt cx="812800" cy="698500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1B4586">
                  <a:alpha val="64706"/>
                </a:srgbClr>
              </a:solidFill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114300" y="-28575"/>
                <a:ext cx="584200" cy="727075"/>
              </a:xfrm>
              <a:prstGeom prst="rect">
                <a:avLst/>
              </a:prstGeom>
            </p:spPr>
            <p:txBody>
              <a:bodyPr lIns="32554" tIns="32554" rIns="32554" bIns="32554" rtlCol="0" anchor="ctr"/>
              <a:lstStyle/>
              <a:p>
                <a:pPr algn="ctr">
                  <a:lnSpc>
                    <a:spcPts val="19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46" name="Group 46"/>
            <p:cNvGrpSpPr/>
            <p:nvPr/>
          </p:nvGrpSpPr>
          <p:grpSpPr>
            <a:xfrm>
              <a:off x="1342623" y="0"/>
              <a:ext cx="1498534" cy="1287802"/>
              <a:chOff x="0" y="0"/>
              <a:chExt cx="812800" cy="698500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1B4586">
                  <a:alpha val="64706"/>
                </a:srgbClr>
              </a:solidFill>
            </p:spPr>
          </p:sp>
          <p:sp>
            <p:nvSpPr>
              <p:cNvPr id="48" name="TextBox 48"/>
              <p:cNvSpPr txBox="1"/>
              <p:nvPr/>
            </p:nvSpPr>
            <p:spPr>
              <a:xfrm>
                <a:off x="114300" y="-28575"/>
                <a:ext cx="584200" cy="727075"/>
              </a:xfrm>
              <a:prstGeom prst="rect">
                <a:avLst/>
              </a:prstGeom>
            </p:spPr>
            <p:txBody>
              <a:bodyPr lIns="32554" tIns="32554" rIns="32554" bIns="32554" rtlCol="0" anchor="ctr"/>
              <a:lstStyle/>
              <a:p>
                <a:pPr algn="ctr">
                  <a:lnSpc>
                    <a:spcPts val="19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49" name="Group 49"/>
            <p:cNvGrpSpPr/>
            <p:nvPr/>
          </p:nvGrpSpPr>
          <p:grpSpPr>
            <a:xfrm>
              <a:off x="1599798" y="4487614"/>
              <a:ext cx="1075351" cy="924130"/>
              <a:chOff x="0" y="0"/>
              <a:chExt cx="812800" cy="698500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FAC617">
                  <a:alpha val="64706"/>
                </a:srgbClr>
              </a:solidFill>
            </p:spPr>
          </p:sp>
          <p:sp>
            <p:nvSpPr>
              <p:cNvPr id="51" name="TextBox 51"/>
              <p:cNvSpPr txBox="1"/>
              <p:nvPr/>
            </p:nvSpPr>
            <p:spPr>
              <a:xfrm>
                <a:off x="114300" y="-28575"/>
                <a:ext cx="584200" cy="727075"/>
              </a:xfrm>
              <a:prstGeom prst="rect">
                <a:avLst/>
              </a:prstGeom>
            </p:spPr>
            <p:txBody>
              <a:bodyPr lIns="32554" tIns="32554" rIns="32554" bIns="32554" rtlCol="0" anchor="ctr"/>
              <a:lstStyle/>
              <a:p>
                <a:pPr algn="ctr">
                  <a:lnSpc>
                    <a:spcPts val="19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52" name="Freeform 52"/>
            <p:cNvSpPr/>
            <p:nvPr/>
          </p:nvSpPr>
          <p:spPr>
            <a:xfrm>
              <a:off x="653016" y="877238"/>
              <a:ext cx="864316" cy="821129"/>
            </a:xfrm>
            <a:custGeom>
              <a:avLst/>
              <a:gdLst/>
              <a:ahLst/>
              <a:cxnLst/>
              <a:rect l="l" t="t" r="r" b="b"/>
              <a:pathLst>
                <a:path w="864316" h="821129">
                  <a:moveTo>
                    <a:pt x="0" y="0"/>
                  </a:moveTo>
                  <a:lnTo>
                    <a:pt x="864316" y="0"/>
                  </a:lnTo>
                  <a:lnTo>
                    <a:pt x="864316" y="821129"/>
                  </a:lnTo>
                  <a:lnTo>
                    <a:pt x="0" y="8211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9099"/>
              </a:blip>
              <a:stretch>
                <a:fillRect t="-1434" r="-6268" b="-10423"/>
              </a:stretch>
            </a:blipFill>
          </p:spPr>
        </p:sp>
        <p:grpSp>
          <p:nvGrpSpPr>
            <p:cNvPr id="53" name="Group 53"/>
            <p:cNvGrpSpPr/>
            <p:nvPr/>
          </p:nvGrpSpPr>
          <p:grpSpPr>
            <a:xfrm>
              <a:off x="644676" y="769834"/>
              <a:ext cx="772438" cy="663814"/>
              <a:chOff x="0" y="0"/>
              <a:chExt cx="812800" cy="698500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FAC617">
                  <a:alpha val="64706"/>
                </a:srgbClr>
              </a:solidFill>
            </p:spPr>
          </p:sp>
          <p:sp>
            <p:nvSpPr>
              <p:cNvPr id="55" name="TextBox 55"/>
              <p:cNvSpPr txBox="1"/>
              <p:nvPr/>
            </p:nvSpPr>
            <p:spPr>
              <a:xfrm>
                <a:off x="114300" y="-28575"/>
                <a:ext cx="584200" cy="727075"/>
              </a:xfrm>
              <a:prstGeom prst="rect">
                <a:avLst/>
              </a:prstGeom>
            </p:spPr>
            <p:txBody>
              <a:bodyPr lIns="32554" tIns="32554" rIns="32554" bIns="32554" rtlCol="0" anchor="ctr"/>
              <a:lstStyle/>
              <a:p>
                <a:pPr algn="ctr">
                  <a:lnSpc>
                    <a:spcPts val="19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56" name="Freeform 56"/>
          <p:cNvSpPr/>
          <p:nvPr/>
        </p:nvSpPr>
        <p:spPr>
          <a:xfrm>
            <a:off x="16135773" y="354782"/>
            <a:ext cx="1826617" cy="1645424"/>
          </a:xfrm>
          <a:custGeom>
            <a:avLst/>
            <a:gdLst/>
            <a:ahLst/>
            <a:cxnLst/>
            <a:rect l="l" t="t" r="r" b="b"/>
            <a:pathLst>
              <a:path w="1826617" h="1645424">
                <a:moveTo>
                  <a:pt x="0" y="0"/>
                </a:moveTo>
                <a:lnTo>
                  <a:pt x="1826617" y="0"/>
                </a:lnTo>
                <a:lnTo>
                  <a:pt x="1826617" y="1645424"/>
                </a:lnTo>
                <a:lnTo>
                  <a:pt x="0" y="16454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3734" t="-18592" r="-7315" b="-15788"/>
            </a:stretch>
          </a:blipFill>
        </p:spPr>
      </p:sp>
      <p:sp>
        <p:nvSpPr>
          <p:cNvPr id="57" name="Freeform 57"/>
          <p:cNvSpPr/>
          <p:nvPr/>
        </p:nvSpPr>
        <p:spPr>
          <a:xfrm>
            <a:off x="340949" y="205988"/>
            <a:ext cx="1657821" cy="1645424"/>
          </a:xfrm>
          <a:custGeom>
            <a:avLst/>
            <a:gdLst/>
            <a:ahLst/>
            <a:cxnLst/>
            <a:rect l="l" t="t" r="r" b="b"/>
            <a:pathLst>
              <a:path w="1657821" h="1645424">
                <a:moveTo>
                  <a:pt x="0" y="0"/>
                </a:moveTo>
                <a:lnTo>
                  <a:pt x="1657821" y="0"/>
                </a:lnTo>
                <a:lnTo>
                  <a:pt x="1657821" y="1645424"/>
                </a:lnTo>
                <a:lnTo>
                  <a:pt x="0" y="164542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7722" t="-5166" r="-11504" b="-4889"/>
            </a:stretch>
          </a:blipFill>
        </p:spPr>
      </p:sp>
      <p:sp>
        <p:nvSpPr>
          <p:cNvPr id="58" name="Freeform 58"/>
          <p:cNvSpPr/>
          <p:nvPr/>
        </p:nvSpPr>
        <p:spPr>
          <a:xfrm>
            <a:off x="16085976" y="8654883"/>
            <a:ext cx="1926212" cy="1302906"/>
          </a:xfrm>
          <a:custGeom>
            <a:avLst/>
            <a:gdLst/>
            <a:ahLst/>
            <a:cxnLst/>
            <a:rect l="l" t="t" r="r" b="b"/>
            <a:pathLst>
              <a:path w="1926212" h="1302906">
                <a:moveTo>
                  <a:pt x="0" y="0"/>
                </a:moveTo>
                <a:lnTo>
                  <a:pt x="1926211" y="0"/>
                </a:lnTo>
                <a:lnTo>
                  <a:pt x="1926211" y="1302907"/>
                </a:lnTo>
                <a:lnTo>
                  <a:pt x="0" y="130290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11969"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446699" y="354782"/>
            <a:ext cx="13394602" cy="9603008"/>
            <a:chOff x="0" y="0"/>
            <a:chExt cx="3527796" cy="25291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27796" cy="2529187"/>
            </a:xfrm>
            <a:custGeom>
              <a:avLst/>
              <a:gdLst/>
              <a:ahLst/>
              <a:cxnLst/>
              <a:rect l="l" t="t" r="r" b="b"/>
              <a:pathLst>
                <a:path w="3527796" h="2529187">
                  <a:moveTo>
                    <a:pt x="36991" y="0"/>
                  </a:moveTo>
                  <a:lnTo>
                    <a:pt x="3490805" y="0"/>
                  </a:lnTo>
                  <a:cubicBezTo>
                    <a:pt x="3511235" y="0"/>
                    <a:pt x="3527796" y="16562"/>
                    <a:pt x="3527796" y="36991"/>
                  </a:cubicBezTo>
                  <a:lnTo>
                    <a:pt x="3527796" y="2492196"/>
                  </a:lnTo>
                  <a:cubicBezTo>
                    <a:pt x="3527796" y="2502007"/>
                    <a:pt x="3523899" y="2511416"/>
                    <a:pt x="3516962" y="2518353"/>
                  </a:cubicBezTo>
                  <a:cubicBezTo>
                    <a:pt x="3510025" y="2525290"/>
                    <a:pt x="3500616" y="2529187"/>
                    <a:pt x="3490805" y="2529187"/>
                  </a:cubicBezTo>
                  <a:lnTo>
                    <a:pt x="36991" y="2529187"/>
                  </a:lnTo>
                  <a:cubicBezTo>
                    <a:pt x="16562" y="2529187"/>
                    <a:pt x="0" y="2512626"/>
                    <a:pt x="0" y="2492196"/>
                  </a:cubicBezTo>
                  <a:lnTo>
                    <a:pt x="0" y="36991"/>
                  </a:lnTo>
                  <a:cubicBezTo>
                    <a:pt x="0" y="16562"/>
                    <a:pt x="16562" y="0"/>
                    <a:pt x="36991" y="0"/>
                  </a:cubicBezTo>
                  <a:close/>
                </a:path>
              </a:pathLst>
            </a:custGeom>
            <a:solidFill>
              <a:srgbClr val="1A448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3527796" cy="25482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635357" y="464820"/>
            <a:ext cx="7955796" cy="1670310"/>
            <a:chOff x="0" y="0"/>
            <a:chExt cx="2095354" cy="43991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95354" cy="439917"/>
            </a:xfrm>
            <a:custGeom>
              <a:avLst/>
              <a:gdLst/>
              <a:ahLst/>
              <a:cxnLst/>
              <a:rect l="l" t="t" r="r" b="b"/>
              <a:pathLst>
                <a:path w="2095354" h="439917">
                  <a:moveTo>
                    <a:pt x="49629" y="0"/>
                  </a:moveTo>
                  <a:lnTo>
                    <a:pt x="2045725" y="0"/>
                  </a:lnTo>
                  <a:cubicBezTo>
                    <a:pt x="2073134" y="0"/>
                    <a:pt x="2095354" y="22220"/>
                    <a:pt x="2095354" y="49629"/>
                  </a:cubicBezTo>
                  <a:lnTo>
                    <a:pt x="2095354" y="390288"/>
                  </a:lnTo>
                  <a:cubicBezTo>
                    <a:pt x="2095354" y="403451"/>
                    <a:pt x="2090125" y="416074"/>
                    <a:pt x="2080818" y="425381"/>
                  </a:cubicBezTo>
                  <a:cubicBezTo>
                    <a:pt x="2071510" y="434688"/>
                    <a:pt x="2058887" y="439917"/>
                    <a:pt x="2045725" y="439917"/>
                  </a:cubicBezTo>
                  <a:lnTo>
                    <a:pt x="49629" y="439917"/>
                  </a:lnTo>
                  <a:cubicBezTo>
                    <a:pt x="36467" y="439917"/>
                    <a:pt x="23843" y="434688"/>
                    <a:pt x="14536" y="425381"/>
                  </a:cubicBezTo>
                  <a:cubicBezTo>
                    <a:pt x="5229" y="416074"/>
                    <a:pt x="0" y="403451"/>
                    <a:pt x="0" y="390288"/>
                  </a:cubicBezTo>
                  <a:lnTo>
                    <a:pt x="0" y="49629"/>
                  </a:lnTo>
                  <a:cubicBezTo>
                    <a:pt x="0" y="36467"/>
                    <a:pt x="5229" y="23843"/>
                    <a:pt x="14536" y="14536"/>
                  </a:cubicBezTo>
                  <a:cubicBezTo>
                    <a:pt x="23843" y="5229"/>
                    <a:pt x="36467" y="0"/>
                    <a:pt x="49629" y="0"/>
                  </a:cubicBezTo>
                  <a:close/>
                </a:path>
              </a:pathLst>
            </a:custGeom>
            <a:solidFill>
              <a:srgbClr val="FCC60D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095354" cy="4684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144883" y="695138"/>
            <a:ext cx="6936745" cy="1209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63"/>
              </a:lnSpc>
            </a:pPr>
            <a:r>
              <a:rPr lang="en-US" sz="3969">
                <a:solidFill>
                  <a:srgbClr val="FFFFFF"/>
                </a:solidFill>
                <a:latin typeface="Exo 2 Bold"/>
              </a:rPr>
              <a:t>Anything extra you would like to mention (optional)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5810163" y="2900619"/>
            <a:ext cx="2477837" cy="2867693"/>
            <a:chOff x="0" y="0"/>
            <a:chExt cx="3303782" cy="3823590"/>
          </a:xfrm>
        </p:grpSpPr>
        <p:sp>
          <p:nvSpPr>
            <p:cNvPr id="10" name="Freeform 10"/>
            <p:cNvSpPr/>
            <p:nvPr/>
          </p:nvSpPr>
          <p:spPr>
            <a:xfrm>
              <a:off x="1415908" y="1104095"/>
              <a:ext cx="1887875" cy="1793543"/>
            </a:xfrm>
            <a:custGeom>
              <a:avLst/>
              <a:gdLst/>
              <a:ahLst/>
              <a:cxnLst/>
              <a:rect l="l" t="t" r="r" b="b"/>
              <a:pathLst>
                <a:path w="1887875" h="1793543">
                  <a:moveTo>
                    <a:pt x="0" y="0"/>
                  </a:moveTo>
                  <a:lnTo>
                    <a:pt x="1887874" y="0"/>
                  </a:lnTo>
                  <a:lnTo>
                    <a:pt x="1887874" y="1793543"/>
                  </a:lnTo>
                  <a:lnTo>
                    <a:pt x="0" y="17935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9099"/>
              </a:blip>
              <a:stretch>
                <a:fillRect t="-1434" r="-6268" b="-10423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1636480" y="2568553"/>
              <a:ext cx="1254101" cy="1191437"/>
            </a:xfrm>
            <a:custGeom>
              <a:avLst/>
              <a:gdLst/>
              <a:ahLst/>
              <a:cxnLst/>
              <a:rect l="l" t="t" r="r" b="b"/>
              <a:pathLst>
                <a:path w="1254101" h="1191437">
                  <a:moveTo>
                    <a:pt x="0" y="0"/>
                  </a:moveTo>
                  <a:lnTo>
                    <a:pt x="1254100" y="0"/>
                  </a:lnTo>
                  <a:lnTo>
                    <a:pt x="1254100" y="1191437"/>
                  </a:lnTo>
                  <a:lnTo>
                    <a:pt x="0" y="11914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9099"/>
              </a:blip>
              <a:stretch>
                <a:fillRect t="-1434" r="-6268" b="-10423"/>
              </a:stretch>
            </a:blipFill>
          </p:spPr>
        </p:sp>
        <p:grpSp>
          <p:nvGrpSpPr>
            <p:cNvPr id="12" name="Group 12"/>
            <p:cNvGrpSpPr/>
            <p:nvPr/>
          </p:nvGrpSpPr>
          <p:grpSpPr>
            <a:xfrm>
              <a:off x="310181" y="1723156"/>
              <a:ext cx="1628126" cy="1399170"/>
              <a:chOff x="0" y="0"/>
              <a:chExt cx="812800" cy="6985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FAC617">
                  <a:alpha val="64706"/>
                </a:srgbClr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114300" y="-28575"/>
                <a:ext cx="584200" cy="727075"/>
              </a:xfrm>
              <a:prstGeom prst="rect">
                <a:avLst/>
              </a:prstGeom>
            </p:spPr>
            <p:txBody>
              <a:bodyPr lIns="32554" tIns="32554" rIns="32554" bIns="32554" rtlCol="0" anchor="ctr"/>
              <a:lstStyle/>
              <a:p>
                <a:pPr algn="ctr">
                  <a:lnSpc>
                    <a:spcPts val="19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5" name="Freeform 15"/>
            <p:cNvSpPr/>
            <p:nvPr/>
          </p:nvSpPr>
          <p:spPr>
            <a:xfrm>
              <a:off x="0" y="0"/>
              <a:ext cx="2416265" cy="2295532"/>
            </a:xfrm>
            <a:custGeom>
              <a:avLst/>
              <a:gdLst/>
              <a:ahLst/>
              <a:cxnLst/>
              <a:rect l="l" t="t" r="r" b="b"/>
              <a:pathLst>
                <a:path w="2416265" h="2295532">
                  <a:moveTo>
                    <a:pt x="0" y="0"/>
                  </a:moveTo>
                  <a:lnTo>
                    <a:pt x="2416265" y="0"/>
                  </a:lnTo>
                  <a:lnTo>
                    <a:pt x="2416265" y="2295532"/>
                  </a:lnTo>
                  <a:lnTo>
                    <a:pt x="0" y="22955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3649"/>
              </a:blip>
              <a:stretch>
                <a:fillRect t="-1434" r="-6268" b="-10423"/>
              </a:stretch>
            </a:blipFill>
          </p:spPr>
        </p:sp>
        <p:grpSp>
          <p:nvGrpSpPr>
            <p:cNvPr id="16" name="Group 16"/>
            <p:cNvGrpSpPr/>
            <p:nvPr/>
          </p:nvGrpSpPr>
          <p:grpSpPr>
            <a:xfrm>
              <a:off x="310181" y="323986"/>
              <a:ext cx="1628126" cy="1399170"/>
              <a:chOff x="0" y="0"/>
              <a:chExt cx="812800" cy="6985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FAC617">
                  <a:alpha val="64706"/>
                </a:srgbClr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114300" y="-28575"/>
                <a:ext cx="584200" cy="727075"/>
              </a:xfrm>
              <a:prstGeom prst="rect">
                <a:avLst/>
              </a:prstGeom>
            </p:spPr>
            <p:txBody>
              <a:bodyPr lIns="32554" tIns="32554" rIns="32554" bIns="32554" rtlCol="0" anchor="ctr"/>
              <a:lstStyle/>
              <a:p>
                <a:pPr algn="ctr">
                  <a:lnSpc>
                    <a:spcPts val="19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1527173" y="1023571"/>
              <a:ext cx="1628126" cy="1399170"/>
              <a:chOff x="0" y="0"/>
              <a:chExt cx="812800" cy="6985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1B4586">
                  <a:alpha val="64706"/>
                </a:srgbClr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114300" y="-28575"/>
                <a:ext cx="584200" cy="727075"/>
              </a:xfrm>
              <a:prstGeom prst="rect">
                <a:avLst/>
              </a:prstGeom>
            </p:spPr>
            <p:txBody>
              <a:bodyPr lIns="32554" tIns="32554" rIns="32554" bIns="32554" rtlCol="0" anchor="ctr"/>
              <a:lstStyle/>
              <a:p>
                <a:pPr algn="ctr">
                  <a:lnSpc>
                    <a:spcPts val="19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736587" y="2593416"/>
              <a:ext cx="954406" cy="820193"/>
              <a:chOff x="0" y="0"/>
              <a:chExt cx="812800" cy="6985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1B4586">
                  <a:alpha val="64706"/>
                </a:srgbClr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114300" y="-28575"/>
                <a:ext cx="584200" cy="727075"/>
              </a:xfrm>
              <a:prstGeom prst="rect">
                <a:avLst/>
              </a:prstGeom>
            </p:spPr>
            <p:txBody>
              <a:bodyPr lIns="32554" tIns="32554" rIns="32554" bIns="32554" rtlCol="0" anchor="ctr"/>
              <a:lstStyle/>
              <a:p>
                <a:pPr algn="ctr">
                  <a:lnSpc>
                    <a:spcPts val="19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720763" y="3316925"/>
              <a:ext cx="589574" cy="506665"/>
              <a:chOff x="0" y="0"/>
              <a:chExt cx="812800" cy="6985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FAC617">
                  <a:alpha val="64706"/>
                </a:srgbClr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114300" y="-28575"/>
                <a:ext cx="584200" cy="727075"/>
              </a:xfrm>
              <a:prstGeom prst="rect">
                <a:avLst/>
              </a:prstGeom>
            </p:spPr>
            <p:txBody>
              <a:bodyPr lIns="32554" tIns="32554" rIns="32554" bIns="32554" rtlCol="0" anchor="ctr"/>
              <a:lstStyle/>
              <a:p>
                <a:pPr algn="ctr">
                  <a:lnSpc>
                    <a:spcPts val="19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28" name="Group 28"/>
          <p:cNvGrpSpPr/>
          <p:nvPr/>
        </p:nvGrpSpPr>
        <p:grpSpPr>
          <a:xfrm>
            <a:off x="94145" y="5280003"/>
            <a:ext cx="2541212" cy="4397660"/>
            <a:chOff x="0" y="0"/>
            <a:chExt cx="3388283" cy="5863547"/>
          </a:xfrm>
        </p:grpSpPr>
        <p:sp>
          <p:nvSpPr>
            <p:cNvPr id="29" name="Freeform 29"/>
            <p:cNvSpPr/>
            <p:nvPr/>
          </p:nvSpPr>
          <p:spPr>
            <a:xfrm>
              <a:off x="1261400" y="2979247"/>
              <a:ext cx="2126883" cy="1773393"/>
            </a:xfrm>
            <a:custGeom>
              <a:avLst/>
              <a:gdLst/>
              <a:ahLst/>
              <a:cxnLst/>
              <a:rect l="l" t="t" r="r" b="b"/>
              <a:pathLst>
                <a:path w="2126883" h="1773393">
                  <a:moveTo>
                    <a:pt x="0" y="0"/>
                  </a:moveTo>
                  <a:lnTo>
                    <a:pt x="2126883" y="0"/>
                  </a:lnTo>
                  <a:lnTo>
                    <a:pt x="2126883" y="1773393"/>
                  </a:lnTo>
                  <a:lnTo>
                    <a:pt x="0" y="1773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4300"/>
              </a:blip>
              <a:stretch>
                <a:fillRect l="-8421" t="-7956" r="-2749" b="-25374"/>
              </a:stretch>
            </a:blipFill>
          </p:spPr>
        </p:sp>
        <p:grpSp>
          <p:nvGrpSpPr>
            <p:cNvPr id="30" name="Group 30"/>
            <p:cNvGrpSpPr/>
            <p:nvPr/>
          </p:nvGrpSpPr>
          <p:grpSpPr>
            <a:xfrm>
              <a:off x="0" y="2110913"/>
              <a:ext cx="1729471" cy="1486264"/>
              <a:chOff x="0" y="0"/>
              <a:chExt cx="812800" cy="6985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FAC617">
                  <a:alpha val="64706"/>
                </a:srgbClr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114300" y="-28575"/>
                <a:ext cx="584200" cy="727075"/>
              </a:xfrm>
              <a:prstGeom prst="rect">
                <a:avLst/>
              </a:prstGeom>
            </p:spPr>
            <p:txBody>
              <a:bodyPr lIns="32554" tIns="32554" rIns="32554" bIns="32554" rtlCol="0" anchor="ctr"/>
              <a:lstStyle/>
              <a:p>
                <a:pPr algn="ctr">
                  <a:lnSpc>
                    <a:spcPts val="1959"/>
                  </a:lnSpc>
                  <a:spcBef>
                    <a:spcPct val="0"/>
                  </a:spcBef>
                </a:pPr>
                <a:r>
                  <a:rPr lang="en-US" sz="1399">
                    <a:solidFill>
                      <a:srgbClr val="FFFFFF"/>
                    </a:solidFill>
                    <a:latin typeface="Canva Sans"/>
                  </a:rPr>
                  <a:t>.</a:t>
                </a:r>
              </a:p>
            </p:txBody>
          </p:sp>
        </p:grpSp>
        <p:sp>
          <p:nvSpPr>
            <p:cNvPr id="33" name="Freeform 33"/>
            <p:cNvSpPr/>
            <p:nvPr/>
          </p:nvSpPr>
          <p:spPr>
            <a:xfrm>
              <a:off x="1016539" y="1433649"/>
              <a:ext cx="1910004" cy="1814567"/>
            </a:xfrm>
            <a:custGeom>
              <a:avLst/>
              <a:gdLst/>
              <a:ahLst/>
              <a:cxnLst/>
              <a:rect l="l" t="t" r="r" b="b"/>
              <a:pathLst>
                <a:path w="1910004" h="1814567">
                  <a:moveTo>
                    <a:pt x="0" y="0"/>
                  </a:moveTo>
                  <a:lnTo>
                    <a:pt x="1910004" y="0"/>
                  </a:lnTo>
                  <a:lnTo>
                    <a:pt x="1910004" y="1814567"/>
                  </a:lnTo>
                  <a:lnTo>
                    <a:pt x="0" y="18145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5600"/>
              </a:blip>
              <a:stretch>
                <a:fillRect t="-1434" r="-6268" b="-10423"/>
              </a:stretch>
            </a:blipFill>
          </p:spPr>
        </p:sp>
        <p:grpSp>
          <p:nvGrpSpPr>
            <p:cNvPr id="34" name="Group 34"/>
            <p:cNvGrpSpPr/>
            <p:nvPr/>
          </p:nvGrpSpPr>
          <p:grpSpPr>
            <a:xfrm>
              <a:off x="1272738" y="1367780"/>
              <a:ext cx="1729471" cy="1486264"/>
              <a:chOff x="0" y="0"/>
              <a:chExt cx="812800" cy="6985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FAC617">
                  <a:alpha val="64706"/>
                </a:srgbClr>
              </a:solidFill>
            </p:spPr>
          </p:sp>
          <p:sp>
            <p:nvSpPr>
              <p:cNvPr id="36" name="TextBox 36"/>
              <p:cNvSpPr txBox="1"/>
              <p:nvPr/>
            </p:nvSpPr>
            <p:spPr>
              <a:xfrm>
                <a:off x="114300" y="-28575"/>
                <a:ext cx="584200" cy="727075"/>
              </a:xfrm>
              <a:prstGeom prst="rect">
                <a:avLst/>
              </a:prstGeom>
            </p:spPr>
            <p:txBody>
              <a:bodyPr lIns="32554" tIns="32554" rIns="32554" bIns="32554" rtlCol="0" anchor="ctr"/>
              <a:lstStyle/>
              <a:p>
                <a:pPr algn="ctr">
                  <a:lnSpc>
                    <a:spcPts val="1959"/>
                  </a:lnSpc>
                  <a:spcBef>
                    <a:spcPct val="0"/>
                  </a:spcBef>
                </a:pPr>
                <a:r>
                  <a:rPr lang="en-US" sz="1399">
                    <a:solidFill>
                      <a:srgbClr val="FFFFFF"/>
                    </a:solidFill>
                    <a:latin typeface="Canva Sans"/>
                  </a:rPr>
                  <a:t>.</a:t>
                </a:r>
              </a:p>
            </p:txBody>
          </p:sp>
        </p:grpSp>
        <p:sp>
          <p:nvSpPr>
            <p:cNvPr id="37" name="Freeform 37"/>
            <p:cNvSpPr/>
            <p:nvPr/>
          </p:nvSpPr>
          <p:spPr>
            <a:xfrm>
              <a:off x="1508992" y="4597946"/>
              <a:ext cx="1332165" cy="1265601"/>
            </a:xfrm>
            <a:custGeom>
              <a:avLst/>
              <a:gdLst/>
              <a:ahLst/>
              <a:cxnLst/>
              <a:rect l="l" t="t" r="r" b="b"/>
              <a:pathLst>
                <a:path w="1332165" h="1265601">
                  <a:moveTo>
                    <a:pt x="0" y="0"/>
                  </a:moveTo>
                  <a:lnTo>
                    <a:pt x="1332165" y="0"/>
                  </a:lnTo>
                  <a:lnTo>
                    <a:pt x="1332165" y="1265601"/>
                  </a:lnTo>
                  <a:lnTo>
                    <a:pt x="0" y="12656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9099"/>
              </a:blip>
              <a:stretch>
                <a:fillRect t="-1434" r="-6268" b="-10423"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>
              <a:off x="644676" y="3804946"/>
              <a:ext cx="864316" cy="821129"/>
            </a:xfrm>
            <a:custGeom>
              <a:avLst/>
              <a:gdLst/>
              <a:ahLst/>
              <a:cxnLst/>
              <a:rect l="l" t="t" r="r" b="b"/>
              <a:pathLst>
                <a:path w="864316" h="821129">
                  <a:moveTo>
                    <a:pt x="0" y="0"/>
                  </a:moveTo>
                  <a:lnTo>
                    <a:pt x="864316" y="0"/>
                  </a:lnTo>
                  <a:lnTo>
                    <a:pt x="864316" y="821129"/>
                  </a:lnTo>
                  <a:lnTo>
                    <a:pt x="0" y="8211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9099"/>
              </a:blip>
              <a:stretch>
                <a:fillRect t="-1434" r="-6268" b="-10423"/>
              </a:stretch>
            </a:blipFill>
          </p:spPr>
        </p:sp>
        <p:grpSp>
          <p:nvGrpSpPr>
            <p:cNvPr id="39" name="Group 39"/>
            <p:cNvGrpSpPr/>
            <p:nvPr/>
          </p:nvGrpSpPr>
          <p:grpSpPr>
            <a:xfrm>
              <a:off x="630320" y="3676495"/>
              <a:ext cx="772438" cy="663814"/>
              <a:chOff x="0" y="0"/>
              <a:chExt cx="812800" cy="69850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FAC617">
                  <a:alpha val="64706"/>
                </a:srgbClr>
              </a:solidFill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114300" y="-28575"/>
                <a:ext cx="584200" cy="727075"/>
              </a:xfrm>
              <a:prstGeom prst="rect">
                <a:avLst/>
              </a:prstGeom>
            </p:spPr>
            <p:txBody>
              <a:bodyPr lIns="32554" tIns="32554" rIns="32554" bIns="32554" rtlCol="0" anchor="ctr"/>
              <a:lstStyle/>
              <a:p>
                <a:pPr algn="ctr">
                  <a:lnSpc>
                    <a:spcPts val="19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2" name="Freeform 42"/>
            <p:cNvSpPr/>
            <p:nvPr/>
          </p:nvSpPr>
          <p:spPr>
            <a:xfrm>
              <a:off x="1648768" y="3073304"/>
              <a:ext cx="1572822" cy="1414311"/>
            </a:xfrm>
            <a:custGeom>
              <a:avLst/>
              <a:gdLst/>
              <a:ahLst/>
              <a:cxnLst/>
              <a:rect l="l" t="t" r="r" b="b"/>
              <a:pathLst>
                <a:path w="1572822" h="1414311">
                  <a:moveTo>
                    <a:pt x="0" y="0"/>
                  </a:moveTo>
                  <a:lnTo>
                    <a:pt x="1572823" y="0"/>
                  </a:lnTo>
                  <a:lnTo>
                    <a:pt x="1572823" y="1414310"/>
                  </a:lnTo>
                  <a:lnTo>
                    <a:pt x="0" y="1414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0399"/>
              </a:blip>
              <a:stretch>
                <a:fillRect l="-67802" t="-54926" r="-4255" b="-36414"/>
              </a:stretch>
            </a:blipFill>
          </p:spPr>
        </p:sp>
        <p:grpSp>
          <p:nvGrpSpPr>
            <p:cNvPr id="43" name="Group 43"/>
            <p:cNvGrpSpPr/>
            <p:nvPr/>
          </p:nvGrpSpPr>
          <p:grpSpPr>
            <a:xfrm>
              <a:off x="1272738" y="2854045"/>
              <a:ext cx="1729471" cy="1486264"/>
              <a:chOff x="0" y="0"/>
              <a:chExt cx="812800" cy="698500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1B4586">
                  <a:alpha val="64706"/>
                </a:srgbClr>
              </a:solidFill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114300" y="-28575"/>
                <a:ext cx="584200" cy="727075"/>
              </a:xfrm>
              <a:prstGeom prst="rect">
                <a:avLst/>
              </a:prstGeom>
            </p:spPr>
            <p:txBody>
              <a:bodyPr lIns="32554" tIns="32554" rIns="32554" bIns="32554" rtlCol="0" anchor="ctr"/>
              <a:lstStyle/>
              <a:p>
                <a:pPr algn="ctr">
                  <a:lnSpc>
                    <a:spcPts val="19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46" name="Group 46"/>
            <p:cNvGrpSpPr/>
            <p:nvPr/>
          </p:nvGrpSpPr>
          <p:grpSpPr>
            <a:xfrm>
              <a:off x="1342623" y="0"/>
              <a:ext cx="1498534" cy="1287802"/>
              <a:chOff x="0" y="0"/>
              <a:chExt cx="812800" cy="698500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1B4586">
                  <a:alpha val="64706"/>
                </a:srgbClr>
              </a:solidFill>
            </p:spPr>
          </p:sp>
          <p:sp>
            <p:nvSpPr>
              <p:cNvPr id="48" name="TextBox 48"/>
              <p:cNvSpPr txBox="1"/>
              <p:nvPr/>
            </p:nvSpPr>
            <p:spPr>
              <a:xfrm>
                <a:off x="114300" y="-28575"/>
                <a:ext cx="584200" cy="727075"/>
              </a:xfrm>
              <a:prstGeom prst="rect">
                <a:avLst/>
              </a:prstGeom>
            </p:spPr>
            <p:txBody>
              <a:bodyPr lIns="32554" tIns="32554" rIns="32554" bIns="32554" rtlCol="0" anchor="ctr"/>
              <a:lstStyle/>
              <a:p>
                <a:pPr algn="ctr">
                  <a:lnSpc>
                    <a:spcPts val="19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49" name="Group 49"/>
            <p:cNvGrpSpPr/>
            <p:nvPr/>
          </p:nvGrpSpPr>
          <p:grpSpPr>
            <a:xfrm>
              <a:off x="1599798" y="4487614"/>
              <a:ext cx="1075351" cy="924130"/>
              <a:chOff x="0" y="0"/>
              <a:chExt cx="812800" cy="698500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FAC617">
                  <a:alpha val="64706"/>
                </a:srgbClr>
              </a:solidFill>
            </p:spPr>
          </p:sp>
          <p:sp>
            <p:nvSpPr>
              <p:cNvPr id="51" name="TextBox 51"/>
              <p:cNvSpPr txBox="1"/>
              <p:nvPr/>
            </p:nvSpPr>
            <p:spPr>
              <a:xfrm>
                <a:off x="114300" y="-28575"/>
                <a:ext cx="584200" cy="727075"/>
              </a:xfrm>
              <a:prstGeom prst="rect">
                <a:avLst/>
              </a:prstGeom>
            </p:spPr>
            <p:txBody>
              <a:bodyPr lIns="32554" tIns="32554" rIns="32554" bIns="32554" rtlCol="0" anchor="ctr"/>
              <a:lstStyle/>
              <a:p>
                <a:pPr algn="ctr">
                  <a:lnSpc>
                    <a:spcPts val="19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52" name="Freeform 52"/>
            <p:cNvSpPr/>
            <p:nvPr/>
          </p:nvSpPr>
          <p:spPr>
            <a:xfrm>
              <a:off x="653016" y="877238"/>
              <a:ext cx="864316" cy="821129"/>
            </a:xfrm>
            <a:custGeom>
              <a:avLst/>
              <a:gdLst/>
              <a:ahLst/>
              <a:cxnLst/>
              <a:rect l="l" t="t" r="r" b="b"/>
              <a:pathLst>
                <a:path w="864316" h="821129">
                  <a:moveTo>
                    <a:pt x="0" y="0"/>
                  </a:moveTo>
                  <a:lnTo>
                    <a:pt x="864316" y="0"/>
                  </a:lnTo>
                  <a:lnTo>
                    <a:pt x="864316" y="821129"/>
                  </a:lnTo>
                  <a:lnTo>
                    <a:pt x="0" y="8211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9099"/>
              </a:blip>
              <a:stretch>
                <a:fillRect t="-1434" r="-6268" b="-10423"/>
              </a:stretch>
            </a:blipFill>
          </p:spPr>
        </p:sp>
        <p:grpSp>
          <p:nvGrpSpPr>
            <p:cNvPr id="53" name="Group 53"/>
            <p:cNvGrpSpPr/>
            <p:nvPr/>
          </p:nvGrpSpPr>
          <p:grpSpPr>
            <a:xfrm>
              <a:off x="644676" y="769834"/>
              <a:ext cx="772438" cy="663814"/>
              <a:chOff x="0" y="0"/>
              <a:chExt cx="812800" cy="698500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FAC617">
                  <a:alpha val="64706"/>
                </a:srgbClr>
              </a:solidFill>
            </p:spPr>
          </p:sp>
          <p:sp>
            <p:nvSpPr>
              <p:cNvPr id="55" name="TextBox 55"/>
              <p:cNvSpPr txBox="1"/>
              <p:nvPr/>
            </p:nvSpPr>
            <p:spPr>
              <a:xfrm>
                <a:off x="114300" y="-28575"/>
                <a:ext cx="584200" cy="727075"/>
              </a:xfrm>
              <a:prstGeom prst="rect">
                <a:avLst/>
              </a:prstGeom>
            </p:spPr>
            <p:txBody>
              <a:bodyPr lIns="32554" tIns="32554" rIns="32554" bIns="32554" rtlCol="0" anchor="ctr"/>
              <a:lstStyle/>
              <a:p>
                <a:pPr algn="ctr">
                  <a:lnSpc>
                    <a:spcPts val="19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56" name="Freeform 56"/>
          <p:cNvSpPr/>
          <p:nvPr/>
        </p:nvSpPr>
        <p:spPr>
          <a:xfrm>
            <a:off x="16135773" y="354782"/>
            <a:ext cx="1826617" cy="1645424"/>
          </a:xfrm>
          <a:custGeom>
            <a:avLst/>
            <a:gdLst/>
            <a:ahLst/>
            <a:cxnLst/>
            <a:rect l="l" t="t" r="r" b="b"/>
            <a:pathLst>
              <a:path w="1826617" h="1645424">
                <a:moveTo>
                  <a:pt x="0" y="0"/>
                </a:moveTo>
                <a:lnTo>
                  <a:pt x="1826617" y="0"/>
                </a:lnTo>
                <a:lnTo>
                  <a:pt x="1826617" y="1645424"/>
                </a:lnTo>
                <a:lnTo>
                  <a:pt x="0" y="16454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3734" t="-18592" r="-7315" b="-15788"/>
            </a:stretch>
          </a:blipFill>
        </p:spPr>
      </p:sp>
      <p:sp>
        <p:nvSpPr>
          <p:cNvPr id="57" name="Freeform 57"/>
          <p:cNvSpPr/>
          <p:nvPr/>
        </p:nvSpPr>
        <p:spPr>
          <a:xfrm>
            <a:off x="340949" y="205988"/>
            <a:ext cx="1657821" cy="1645424"/>
          </a:xfrm>
          <a:custGeom>
            <a:avLst/>
            <a:gdLst/>
            <a:ahLst/>
            <a:cxnLst/>
            <a:rect l="l" t="t" r="r" b="b"/>
            <a:pathLst>
              <a:path w="1657821" h="1645424">
                <a:moveTo>
                  <a:pt x="0" y="0"/>
                </a:moveTo>
                <a:lnTo>
                  <a:pt x="1657821" y="0"/>
                </a:lnTo>
                <a:lnTo>
                  <a:pt x="1657821" y="1645424"/>
                </a:lnTo>
                <a:lnTo>
                  <a:pt x="0" y="164542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7722" t="-5166" r="-11504" b="-4889"/>
            </a:stretch>
          </a:blipFill>
        </p:spPr>
      </p:sp>
      <p:sp>
        <p:nvSpPr>
          <p:cNvPr id="58" name="Freeform 58"/>
          <p:cNvSpPr/>
          <p:nvPr/>
        </p:nvSpPr>
        <p:spPr>
          <a:xfrm>
            <a:off x="16085976" y="8654883"/>
            <a:ext cx="1926212" cy="1302906"/>
          </a:xfrm>
          <a:custGeom>
            <a:avLst/>
            <a:gdLst/>
            <a:ahLst/>
            <a:cxnLst/>
            <a:rect l="l" t="t" r="r" b="b"/>
            <a:pathLst>
              <a:path w="1926212" h="1302906">
                <a:moveTo>
                  <a:pt x="0" y="0"/>
                </a:moveTo>
                <a:lnTo>
                  <a:pt x="1926211" y="0"/>
                </a:lnTo>
                <a:lnTo>
                  <a:pt x="1926211" y="1302907"/>
                </a:lnTo>
                <a:lnTo>
                  <a:pt x="0" y="130290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11969"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446699" y="354782"/>
            <a:ext cx="13394602" cy="9603008"/>
            <a:chOff x="0" y="0"/>
            <a:chExt cx="3527796" cy="25291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27796" cy="2529187"/>
            </a:xfrm>
            <a:custGeom>
              <a:avLst/>
              <a:gdLst/>
              <a:ahLst/>
              <a:cxnLst/>
              <a:rect l="l" t="t" r="r" b="b"/>
              <a:pathLst>
                <a:path w="3527796" h="2529187">
                  <a:moveTo>
                    <a:pt x="36991" y="0"/>
                  </a:moveTo>
                  <a:lnTo>
                    <a:pt x="3490805" y="0"/>
                  </a:lnTo>
                  <a:cubicBezTo>
                    <a:pt x="3511235" y="0"/>
                    <a:pt x="3527796" y="16562"/>
                    <a:pt x="3527796" y="36991"/>
                  </a:cubicBezTo>
                  <a:lnTo>
                    <a:pt x="3527796" y="2492196"/>
                  </a:lnTo>
                  <a:cubicBezTo>
                    <a:pt x="3527796" y="2502007"/>
                    <a:pt x="3523899" y="2511416"/>
                    <a:pt x="3516962" y="2518353"/>
                  </a:cubicBezTo>
                  <a:cubicBezTo>
                    <a:pt x="3510025" y="2525290"/>
                    <a:pt x="3500616" y="2529187"/>
                    <a:pt x="3490805" y="2529187"/>
                  </a:cubicBezTo>
                  <a:lnTo>
                    <a:pt x="36991" y="2529187"/>
                  </a:lnTo>
                  <a:cubicBezTo>
                    <a:pt x="16562" y="2529187"/>
                    <a:pt x="0" y="2512626"/>
                    <a:pt x="0" y="2492196"/>
                  </a:cubicBezTo>
                  <a:lnTo>
                    <a:pt x="0" y="36991"/>
                  </a:lnTo>
                  <a:cubicBezTo>
                    <a:pt x="0" y="16562"/>
                    <a:pt x="16562" y="0"/>
                    <a:pt x="36991" y="0"/>
                  </a:cubicBezTo>
                  <a:close/>
                </a:path>
              </a:pathLst>
            </a:custGeom>
            <a:solidFill>
              <a:srgbClr val="1A448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3527796" cy="25482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635567" y="464820"/>
            <a:ext cx="7574061" cy="1479443"/>
            <a:chOff x="0" y="0"/>
            <a:chExt cx="1994814" cy="38964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94814" cy="389647"/>
            </a:xfrm>
            <a:custGeom>
              <a:avLst/>
              <a:gdLst/>
              <a:ahLst/>
              <a:cxnLst/>
              <a:rect l="l" t="t" r="r" b="b"/>
              <a:pathLst>
                <a:path w="1994814" h="389647">
                  <a:moveTo>
                    <a:pt x="52130" y="0"/>
                  </a:moveTo>
                  <a:lnTo>
                    <a:pt x="1942684" y="0"/>
                  </a:lnTo>
                  <a:cubicBezTo>
                    <a:pt x="1956510" y="0"/>
                    <a:pt x="1969769" y="5492"/>
                    <a:pt x="1979546" y="15269"/>
                  </a:cubicBezTo>
                  <a:cubicBezTo>
                    <a:pt x="1989322" y="25045"/>
                    <a:pt x="1994814" y="38304"/>
                    <a:pt x="1994814" y="52130"/>
                  </a:cubicBezTo>
                  <a:lnTo>
                    <a:pt x="1994814" y="337517"/>
                  </a:lnTo>
                  <a:cubicBezTo>
                    <a:pt x="1994814" y="351343"/>
                    <a:pt x="1989322" y="364603"/>
                    <a:pt x="1979546" y="374379"/>
                  </a:cubicBezTo>
                  <a:cubicBezTo>
                    <a:pt x="1969769" y="384155"/>
                    <a:pt x="1956510" y="389647"/>
                    <a:pt x="1942684" y="389647"/>
                  </a:cubicBezTo>
                  <a:lnTo>
                    <a:pt x="52130" y="389647"/>
                  </a:lnTo>
                  <a:cubicBezTo>
                    <a:pt x="38304" y="389647"/>
                    <a:pt x="25045" y="384155"/>
                    <a:pt x="15269" y="374379"/>
                  </a:cubicBezTo>
                  <a:cubicBezTo>
                    <a:pt x="5492" y="364603"/>
                    <a:pt x="0" y="351343"/>
                    <a:pt x="0" y="337517"/>
                  </a:cubicBezTo>
                  <a:lnTo>
                    <a:pt x="0" y="52130"/>
                  </a:lnTo>
                  <a:cubicBezTo>
                    <a:pt x="0" y="38304"/>
                    <a:pt x="5492" y="25045"/>
                    <a:pt x="15269" y="15269"/>
                  </a:cubicBezTo>
                  <a:cubicBezTo>
                    <a:pt x="25045" y="5492"/>
                    <a:pt x="38304" y="0"/>
                    <a:pt x="52130" y="0"/>
                  </a:cubicBezTo>
                  <a:close/>
                </a:path>
              </a:pathLst>
            </a:custGeom>
            <a:solidFill>
              <a:srgbClr val="FCC60D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994814" cy="4182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129010" y="773535"/>
            <a:ext cx="16858350" cy="852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47"/>
              </a:lnSpc>
            </a:pPr>
            <a:r>
              <a:rPr lang="en-US" sz="5539">
                <a:solidFill>
                  <a:srgbClr val="FFFFFF"/>
                </a:solidFill>
                <a:latin typeface="Exo 2 Bold"/>
              </a:rPr>
              <a:t>Contact Details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5810163" y="2900619"/>
            <a:ext cx="2477837" cy="2867693"/>
            <a:chOff x="0" y="0"/>
            <a:chExt cx="3303782" cy="3823590"/>
          </a:xfrm>
        </p:grpSpPr>
        <p:sp>
          <p:nvSpPr>
            <p:cNvPr id="10" name="Freeform 10"/>
            <p:cNvSpPr/>
            <p:nvPr/>
          </p:nvSpPr>
          <p:spPr>
            <a:xfrm>
              <a:off x="1415908" y="1104095"/>
              <a:ext cx="1887875" cy="1793543"/>
            </a:xfrm>
            <a:custGeom>
              <a:avLst/>
              <a:gdLst/>
              <a:ahLst/>
              <a:cxnLst/>
              <a:rect l="l" t="t" r="r" b="b"/>
              <a:pathLst>
                <a:path w="1887875" h="1793543">
                  <a:moveTo>
                    <a:pt x="0" y="0"/>
                  </a:moveTo>
                  <a:lnTo>
                    <a:pt x="1887874" y="0"/>
                  </a:lnTo>
                  <a:lnTo>
                    <a:pt x="1887874" y="1793543"/>
                  </a:lnTo>
                  <a:lnTo>
                    <a:pt x="0" y="17935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9099"/>
              </a:blip>
              <a:stretch>
                <a:fillRect t="-1434" r="-6268" b="-10423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1636480" y="2568553"/>
              <a:ext cx="1254101" cy="1191437"/>
            </a:xfrm>
            <a:custGeom>
              <a:avLst/>
              <a:gdLst/>
              <a:ahLst/>
              <a:cxnLst/>
              <a:rect l="l" t="t" r="r" b="b"/>
              <a:pathLst>
                <a:path w="1254101" h="1191437">
                  <a:moveTo>
                    <a:pt x="0" y="0"/>
                  </a:moveTo>
                  <a:lnTo>
                    <a:pt x="1254100" y="0"/>
                  </a:lnTo>
                  <a:lnTo>
                    <a:pt x="1254100" y="1191437"/>
                  </a:lnTo>
                  <a:lnTo>
                    <a:pt x="0" y="11914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9099"/>
              </a:blip>
              <a:stretch>
                <a:fillRect t="-1434" r="-6268" b="-10423"/>
              </a:stretch>
            </a:blipFill>
          </p:spPr>
        </p:sp>
        <p:grpSp>
          <p:nvGrpSpPr>
            <p:cNvPr id="12" name="Group 12"/>
            <p:cNvGrpSpPr/>
            <p:nvPr/>
          </p:nvGrpSpPr>
          <p:grpSpPr>
            <a:xfrm>
              <a:off x="310181" y="1723156"/>
              <a:ext cx="1628126" cy="1399170"/>
              <a:chOff x="0" y="0"/>
              <a:chExt cx="812800" cy="6985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FAC617">
                  <a:alpha val="64706"/>
                </a:srgbClr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114300" y="-28575"/>
                <a:ext cx="584200" cy="727075"/>
              </a:xfrm>
              <a:prstGeom prst="rect">
                <a:avLst/>
              </a:prstGeom>
            </p:spPr>
            <p:txBody>
              <a:bodyPr lIns="32554" tIns="32554" rIns="32554" bIns="32554" rtlCol="0" anchor="ctr"/>
              <a:lstStyle/>
              <a:p>
                <a:pPr algn="ctr">
                  <a:lnSpc>
                    <a:spcPts val="19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5" name="Freeform 15"/>
            <p:cNvSpPr/>
            <p:nvPr/>
          </p:nvSpPr>
          <p:spPr>
            <a:xfrm>
              <a:off x="0" y="0"/>
              <a:ext cx="2416265" cy="2295532"/>
            </a:xfrm>
            <a:custGeom>
              <a:avLst/>
              <a:gdLst/>
              <a:ahLst/>
              <a:cxnLst/>
              <a:rect l="l" t="t" r="r" b="b"/>
              <a:pathLst>
                <a:path w="2416265" h="2295532">
                  <a:moveTo>
                    <a:pt x="0" y="0"/>
                  </a:moveTo>
                  <a:lnTo>
                    <a:pt x="2416265" y="0"/>
                  </a:lnTo>
                  <a:lnTo>
                    <a:pt x="2416265" y="2295532"/>
                  </a:lnTo>
                  <a:lnTo>
                    <a:pt x="0" y="22955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3649"/>
              </a:blip>
              <a:stretch>
                <a:fillRect t="-1434" r="-6268" b="-10423"/>
              </a:stretch>
            </a:blipFill>
          </p:spPr>
        </p:sp>
        <p:grpSp>
          <p:nvGrpSpPr>
            <p:cNvPr id="16" name="Group 16"/>
            <p:cNvGrpSpPr/>
            <p:nvPr/>
          </p:nvGrpSpPr>
          <p:grpSpPr>
            <a:xfrm>
              <a:off x="310181" y="323986"/>
              <a:ext cx="1628126" cy="1399170"/>
              <a:chOff x="0" y="0"/>
              <a:chExt cx="812800" cy="6985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FAC617">
                  <a:alpha val="64706"/>
                </a:srgbClr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114300" y="-28575"/>
                <a:ext cx="584200" cy="727075"/>
              </a:xfrm>
              <a:prstGeom prst="rect">
                <a:avLst/>
              </a:prstGeom>
            </p:spPr>
            <p:txBody>
              <a:bodyPr lIns="32554" tIns="32554" rIns="32554" bIns="32554" rtlCol="0" anchor="ctr"/>
              <a:lstStyle/>
              <a:p>
                <a:pPr algn="ctr">
                  <a:lnSpc>
                    <a:spcPts val="19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1527173" y="1023571"/>
              <a:ext cx="1628126" cy="1399170"/>
              <a:chOff x="0" y="0"/>
              <a:chExt cx="812800" cy="6985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1B4586">
                  <a:alpha val="64706"/>
                </a:srgbClr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114300" y="-28575"/>
                <a:ext cx="584200" cy="727075"/>
              </a:xfrm>
              <a:prstGeom prst="rect">
                <a:avLst/>
              </a:prstGeom>
            </p:spPr>
            <p:txBody>
              <a:bodyPr lIns="32554" tIns="32554" rIns="32554" bIns="32554" rtlCol="0" anchor="ctr"/>
              <a:lstStyle/>
              <a:p>
                <a:pPr algn="ctr">
                  <a:lnSpc>
                    <a:spcPts val="19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736587" y="2593416"/>
              <a:ext cx="954406" cy="820193"/>
              <a:chOff x="0" y="0"/>
              <a:chExt cx="812800" cy="6985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1B4586">
                  <a:alpha val="64706"/>
                </a:srgbClr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114300" y="-28575"/>
                <a:ext cx="584200" cy="727075"/>
              </a:xfrm>
              <a:prstGeom prst="rect">
                <a:avLst/>
              </a:prstGeom>
            </p:spPr>
            <p:txBody>
              <a:bodyPr lIns="32554" tIns="32554" rIns="32554" bIns="32554" rtlCol="0" anchor="ctr"/>
              <a:lstStyle/>
              <a:p>
                <a:pPr algn="ctr">
                  <a:lnSpc>
                    <a:spcPts val="19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720763" y="3316925"/>
              <a:ext cx="589574" cy="506665"/>
              <a:chOff x="0" y="0"/>
              <a:chExt cx="812800" cy="6985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FAC617">
                  <a:alpha val="64706"/>
                </a:srgbClr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114300" y="-28575"/>
                <a:ext cx="584200" cy="727075"/>
              </a:xfrm>
              <a:prstGeom prst="rect">
                <a:avLst/>
              </a:prstGeom>
            </p:spPr>
            <p:txBody>
              <a:bodyPr lIns="32554" tIns="32554" rIns="32554" bIns="32554" rtlCol="0" anchor="ctr"/>
              <a:lstStyle/>
              <a:p>
                <a:pPr algn="ctr">
                  <a:lnSpc>
                    <a:spcPts val="19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28" name="Group 28"/>
          <p:cNvGrpSpPr/>
          <p:nvPr/>
        </p:nvGrpSpPr>
        <p:grpSpPr>
          <a:xfrm>
            <a:off x="94145" y="5280003"/>
            <a:ext cx="2541212" cy="4397660"/>
            <a:chOff x="0" y="0"/>
            <a:chExt cx="3388283" cy="5863547"/>
          </a:xfrm>
        </p:grpSpPr>
        <p:sp>
          <p:nvSpPr>
            <p:cNvPr id="29" name="Freeform 29"/>
            <p:cNvSpPr/>
            <p:nvPr/>
          </p:nvSpPr>
          <p:spPr>
            <a:xfrm>
              <a:off x="1261400" y="2979247"/>
              <a:ext cx="2126883" cy="1773393"/>
            </a:xfrm>
            <a:custGeom>
              <a:avLst/>
              <a:gdLst/>
              <a:ahLst/>
              <a:cxnLst/>
              <a:rect l="l" t="t" r="r" b="b"/>
              <a:pathLst>
                <a:path w="2126883" h="1773393">
                  <a:moveTo>
                    <a:pt x="0" y="0"/>
                  </a:moveTo>
                  <a:lnTo>
                    <a:pt x="2126883" y="0"/>
                  </a:lnTo>
                  <a:lnTo>
                    <a:pt x="2126883" y="1773393"/>
                  </a:lnTo>
                  <a:lnTo>
                    <a:pt x="0" y="1773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4300"/>
              </a:blip>
              <a:stretch>
                <a:fillRect l="-8421" t="-7956" r="-2749" b="-25374"/>
              </a:stretch>
            </a:blipFill>
          </p:spPr>
        </p:sp>
        <p:grpSp>
          <p:nvGrpSpPr>
            <p:cNvPr id="30" name="Group 30"/>
            <p:cNvGrpSpPr/>
            <p:nvPr/>
          </p:nvGrpSpPr>
          <p:grpSpPr>
            <a:xfrm>
              <a:off x="0" y="2110913"/>
              <a:ext cx="1729471" cy="1486264"/>
              <a:chOff x="0" y="0"/>
              <a:chExt cx="812800" cy="6985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FAC617">
                  <a:alpha val="64706"/>
                </a:srgbClr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114300" y="-28575"/>
                <a:ext cx="584200" cy="727075"/>
              </a:xfrm>
              <a:prstGeom prst="rect">
                <a:avLst/>
              </a:prstGeom>
            </p:spPr>
            <p:txBody>
              <a:bodyPr lIns="32554" tIns="32554" rIns="32554" bIns="32554" rtlCol="0" anchor="ctr"/>
              <a:lstStyle/>
              <a:p>
                <a:pPr algn="ctr">
                  <a:lnSpc>
                    <a:spcPts val="1959"/>
                  </a:lnSpc>
                  <a:spcBef>
                    <a:spcPct val="0"/>
                  </a:spcBef>
                </a:pPr>
                <a:r>
                  <a:rPr lang="en-US" sz="1399">
                    <a:solidFill>
                      <a:srgbClr val="FFFFFF"/>
                    </a:solidFill>
                    <a:latin typeface="Canva Sans"/>
                  </a:rPr>
                  <a:t>.</a:t>
                </a:r>
              </a:p>
            </p:txBody>
          </p:sp>
        </p:grpSp>
        <p:sp>
          <p:nvSpPr>
            <p:cNvPr id="33" name="Freeform 33"/>
            <p:cNvSpPr/>
            <p:nvPr/>
          </p:nvSpPr>
          <p:spPr>
            <a:xfrm>
              <a:off x="1016539" y="1433649"/>
              <a:ext cx="1910004" cy="1814567"/>
            </a:xfrm>
            <a:custGeom>
              <a:avLst/>
              <a:gdLst/>
              <a:ahLst/>
              <a:cxnLst/>
              <a:rect l="l" t="t" r="r" b="b"/>
              <a:pathLst>
                <a:path w="1910004" h="1814567">
                  <a:moveTo>
                    <a:pt x="0" y="0"/>
                  </a:moveTo>
                  <a:lnTo>
                    <a:pt x="1910004" y="0"/>
                  </a:lnTo>
                  <a:lnTo>
                    <a:pt x="1910004" y="1814567"/>
                  </a:lnTo>
                  <a:lnTo>
                    <a:pt x="0" y="18145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5600"/>
              </a:blip>
              <a:stretch>
                <a:fillRect t="-1434" r="-6268" b="-10423"/>
              </a:stretch>
            </a:blipFill>
          </p:spPr>
        </p:sp>
        <p:grpSp>
          <p:nvGrpSpPr>
            <p:cNvPr id="34" name="Group 34"/>
            <p:cNvGrpSpPr/>
            <p:nvPr/>
          </p:nvGrpSpPr>
          <p:grpSpPr>
            <a:xfrm>
              <a:off x="1272738" y="1367780"/>
              <a:ext cx="1729471" cy="1486264"/>
              <a:chOff x="0" y="0"/>
              <a:chExt cx="812800" cy="6985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FAC617">
                  <a:alpha val="64706"/>
                </a:srgbClr>
              </a:solidFill>
            </p:spPr>
          </p:sp>
          <p:sp>
            <p:nvSpPr>
              <p:cNvPr id="36" name="TextBox 36"/>
              <p:cNvSpPr txBox="1"/>
              <p:nvPr/>
            </p:nvSpPr>
            <p:spPr>
              <a:xfrm>
                <a:off x="114300" y="-28575"/>
                <a:ext cx="584200" cy="727075"/>
              </a:xfrm>
              <a:prstGeom prst="rect">
                <a:avLst/>
              </a:prstGeom>
            </p:spPr>
            <p:txBody>
              <a:bodyPr lIns="32554" tIns="32554" rIns="32554" bIns="32554" rtlCol="0" anchor="ctr"/>
              <a:lstStyle/>
              <a:p>
                <a:pPr algn="ctr">
                  <a:lnSpc>
                    <a:spcPts val="1959"/>
                  </a:lnSpc>
                  <a:spcBef>
                    <a:spcPct val="0"/>
                  </a:spcBef>
                </a:pPr>
                <a:r>
                  <a:rPr lang="en-US" sz="1399">
                    <a:solidFill>
                      <a:srgbClr val="FFFFFF"/>
                    </a:solidFill>
                    <a:latin typeface="Canva Sans"/>
                  </a:rPr>
                  <a:t>.</a:t>
                </a:r>
              </a:p>
            </p:txBody>
          </p:sp>
        </p:grpSp>
        <p:sp>
          <p:nvSpPr>
            <p:cNvPr id="37" name="Freeform 37"/>
            <p:cNvSpPr/>
            <p:nvPr/>
          </p:nvSpPr>
          <p:spPr>
            <a:xfrm>
              <a:off x="1508992" y="4597946"/>
              <a:ext cx="1332165" cy="1265601"/>
            </a:xfrm>
            <a:custGeom>
              <a:avLst/>
              <a:gdLst/>
              <a:ahLst/>
              <a:cxnLst/>
              <a:rect l="l" t="t" r="r" b="b"/>
              <a:pathLst>
                <a:path w="1332165" h="1265601">
                  <a:moveTo>
                    <a:pt x="0" y="0"/>
                  </a:moveTo>
                  <a:lnTo>
                    <a:pt x="1332165" y="0"/>
                  </a:lnTo>
                  <a:lnTo>
                    <a:pt x="1332165" y="1265601"/>
                  </a:lnTo>
                  <a:lnTo>
                    <a:pt x="0" y="12656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9099"/>
              </a:blip>
              <a:stretch>
                <a:fillRect t="-1434" r="-6268" b="-10423"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>
              <a:off x="644676" y="3804946"/>
              <a:ext cx="864316" cy="821129"/>
            </a:xfrm>
            <a:custGeom>
              <a:avLst/>
              <a:gdLst/>
              <a:ahLst/>
              <a:cxnLst/>
              <a:rect l="l" t="t" r="r" b="b"/>
              <a:pathLst>
                <a:path w="864316" h="821129">
                  <a:moveTo>
                    <a:pt x="0" y="0"/>
                  </a:moveTo>
                  <a:lnTo>
                    <a:pt x="864316" y="0"/>
                  </a:lnTo>
                  <a:lnTo>
                    <a:pt x="864316" y="821129"/>
                  </a:lnTo>
                  <a:lnTo>
                    <a:pt x="0" y="8211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9099"/>
              </a:blip>
              <a:stretch>
                <a:fillRect t="-1434" r="-6268" b="-10423"/>
              </a:stretch>
            </a:blipFill>
          </p:spPr>
        </p:sp>
        <p:grpSp>
          <p:nvGrpSpPr>
            <p:cNvPr id="39" name="Group 39"/>
            <p:cNvGrpSpPr/>
            <p:nvPr/>
          </p:nvGrpSpPr>
          <p:grpSpPr>
            <a:xfrm>
              <a:off x="630320" y="3676495"/>
              <a:ext cx="772438" cy="663814"/>
              <a:chOff x="0" y="0"/>
              <a:chExt cx="812800" cy="69850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FAC617">
                  <a:alpha val="64706"/>
                </a:srgbClr>
              </a:solidFill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114300" y="-28575"/>
                <a:ext cx="584200" cy="727075"/>
              </a:xfrm>
              <a:prstGeom prst="rect">
                <a:avLst/>
              </a:prstGeom>
            </p:spPr>
            <p:txBody>
              <a:bodyPr lIns="32554" tIns="32554" rIns="32554" bIns="32554" rtlCol="0" anchor="ctr"/>
              <a:lstStyle/>
              <a:p>
                <a:pPr algn="ctr">
                  <a:lnSpc>
                    <a:spcPts val="19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2" name="Freeform 42"/>
            <p:cNvSpPr/>
            <p:nvPr/>
          </p:nvSpPr>
          <p:spPr>
            <a:xfrm>
              <a:off x="1648768" y="3073304"/>
              <a:ext cx="1572822" cy="1414311"/>
            </a:xfrm>
            <a:custGeom>
              <a:avLst/>
              <a:gdLst/>
              <a:ahLst/>
              <a:cxnLst/>
              <a:rect l="l" t="t" r="r" b="b"/>
              <a:pathLst>
                <a:path w="1572822" h="1414311">
                  <a:moveTo>
                    <a:pt x="0" y="0"/>
                  </a:moveTo>
                  <a:lnTo>
                    <a:pt x="1572823" y="0"/>
                  </a:lnTo>
                  <a:lnTo>
                    <a:pt x="1572823" y="1414310"/>
                  </a:lnTo>
                  <a:lnTo>
                    <a:pt x="0" y="1414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0399"/>
              </a:blip>
              <a:stretch>
                <a:fillRect l="-67802" t="-54926" r="-4255" b="-36414"/>
              </a:stretch>
            </a:blipFill>
          </p:spPr>
        </p:sp>
        <p:grpSp>
          <p:nvGrpSpPr>
            <p:cNvPr id="43" name="Group 43"/>
            <p:cNvGrpSpPr/>
            <p:nvPr/>
          </p:nvGrpSpPr>
          <p:grpSpPr>
            <a:xfrm>
              <a:off x="1272738" y="2854045"/>
              <a:ext cx="1729471" cy="1486264"/>
              <a:chOff x="0" y="0"/>
              <a:chExt cx="812800" cy="698500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1B4586">
                  <a:alpha val="64706"/>
                </a:srgbClr>
              </a:solidFill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114300" y="-28575"/>
                <a:ext cx="584200" cy="727075"/>
              </a:xfrm>
              <a:prstGeom prst="rect">
                <a:avLst/>
              </a:prstGeom>
            </p:spPr>
            <p:txBody>
              <a:bodyPr lIns="32554" tIns="32554" rIns="32554" bIns="32554" rtlCol="0" anchor="ctr"/>
              <a:lstStyle/>
              <a:p>
                <a:pPr algn="ctr">
                  <a:lnSpc>
                    <a:spcPts val="19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46" name="Group 46"/>
            <p:cNvGrpSpPr/>
            <p:nvPr/>
          </p:nvGrpSpPr>
          <p:grpSpPr>
            <a:xfrm>
              <a:off x="1342623" y="0"/>
              <a:ext cx="1498534" cy="1287802"/>
              <a:chOff x="0" y="0"/>
              <a:chExt cx="812800" cy="698500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1B4586">
                  <a:alpha val="64706"/>
                </a:srgbClr>
              </a:solidFill>
            </p:spPr>
          </p:sp>
          <p:sp>
            <p:nvSpPr>
              <p:cNvPr id="48" name="TextBox 48"/>
              <p:cNvSpPr txBox="1"/>
              <p:nvPr/>
            </p:nvSpPr>
            <p:spPr>
              <a:xfrm>
                <a:off x="114300" y="-28575"/>
                <a:ext cx="584200" cy="727075"/>
              </a:xfrm>
              <a:prstGeom prst="rect">
                <a:avLst/>
              </a:prstGeom>
            </p:spPr>
            <p:txBody>
              <a:bodyPr lIns="32554" tIns="32554" rIns="32554" bIns="32554" rtlCol="0" anchor="ctr"/>
              <a:lstStyle/>
              <a:p>
                <a:pPr algn="ctr">
                  <a:lnSpc>
                    <a:spcPts val="19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49" name="Group 49"/>
            <p:cNvGrpSpPr/>
            <p:nvPr/>
          </p:nvGrpSpPr>
          <p:grpSpPr>
            <a:xfrm>
              <a:off x="1599798" y="4487614"/>
              <a:ext cx="1075351" cy="924130"/>
              <a:chOff x="0" y="0"/>
              <a:chExt cx="812800" cy="698500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FAC617">
                  <a:alpha val="64706"/>
                </a:srgbClr>
              </a:solidFill>
            </p:spPr>
          </p:sp>
          <p:sp>
            <p:nvSpPr>
              <p:cNvPr id="51" name="TextBox 51"/>
              <p:cNvSpPr txBox="1"/>
              <p:nvPr/>
            </p:nvSpPr>
            <p:spPr>
              <a:xfrm>
                <a:off x="114300" y="-28575"/>
                <a:ext cx="584200" cy="727075"/>
              </a:xfrm>
              <a:prstGeom prst="rect">
                <a:avLst/>
              </a:prstGeom>
            </p:spPr>
            <p:txBody>
              <a:bodyPr lIns="32554" tIns="32554" rIns="32554" bIns="32554" rtlCol="0" anchor="ctr"/>
              <a:lstStyle/>
              <a:p>
                <a:pPr algn="ctr">
                  <a:lnSpc>
                    <a:spcPts val="19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52" name="Freeform 52"/>
            <p:cNvSpPr/>
            <p:nvPr/>
          </p:nvSpPr>
          <p:spPr>
            <a:xfrm>
              <a:off x="653016" y="877238"/>
              <a:ext cx="864316" cy="821129"/>
            </a:xfrm>
            <a:custGeom>
              <a:avLst/>
              <a:gdLst/>
              <a:ahLst/>
              <a:cxnLst/>
              <a:rect l="l" t="t" r="r" b="b"/>
              <a:pathLst>
                <a:path w="864316" h="821129">
                  <a:moveTo>
                    <a:pt x="0" y="0"/>
                  </a:moveTo>
                  <a:lnTo>
                    <a:pt x="864316" y="0"/>
                  </a:lnTo>
                  <a:lnTo>
                    <a:pt x="864316" y="821129"/>
                  </a:lnTo>
                  <a:lnTo>
                    <a:pt x="0" y="8211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9099"/>
              </a:blip>
              <a:stretch>
                <a:fillRect t="-1434" r="-6268" b="-10423"/>
              </a:stretch>
            </a:blipFill>
          </p:spPr>
        </p:sp>
        <p:grpSp>
          <p:nvGrpSpPr>
            <p:cNvPr id="53" name="Group 53"/>
            <p:cNvGrpSpPr/>
            <p:nvPr/>
          </p:nvGrpSpPr>
          <p:grpSpPr>
            <a:xfrm>
              <a:off x="644676" y="769834"/>
              <a:ext cx="772438" cy="663814"/>
              <a:chOff x="0" y="0"/>
              <a:chExt cx="812800" cy="698500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FAC617">
                  <a:alpha val="64706"/>
                </a:srgbClr>
              </a:solidFill>
            </p:spPr>
          </p:sp>
          <p:sp>
            <p:nvSpPr>
              <p:cNvPr id="55" name="TextBox 55"/>
              <p:cNvSpPr txBox="1"/>
              <p:nvPr/>
            </p:nvSpPr>
            <p:spPr>
              <a:xfrm>
                <a:off x="114300" y="-28575"/>
                <a:ext cx="584200" cy="727075"/>
              </a:xfrm>
              <a:prstGeom prst="rect">
                <a:avLst/>
              </a:prstGeom>
            </p:spPr>
            <p:txBody>
              <a:bodyPr lIns="32554" tIns="32554" rIns="32554" bIns="32554" rtlCol="0" anchor="ctr"/>
              <a:lstStyle/>
              <a:p>
                <a:pPr algn="ctr">
                  <a:lnSpc>
                    <a:spcPts val="19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56" name="Freeform 56"/>
          <p:cNvSpPr/>
          <p:nvPr/>
        </p:nvSpPr>
        <p:spPr>
          <a:xfrm>
            <a:off x="16135773" y="354782"/>
            <a:ext cx="1826617" cy="1645424"/>
          </a:xfrm>
          <a:custGeom>
            <a:avLst/>
            <a:gdLst/>
            <a:ahLst/>
            <a:cxnLst/>
            <a:rect l="l" t="t" r="r" b="b"/>
            <a:pathLst>
              <a:path w="1826617" h="1645424">
                <a:moveTo>
                  <a:pt x="0" y="0"/>
                </a:moveTo>
                <a:lnTo>
                  <a:pt x="1826617" y="0"/>
                </a:lnTo>
                <a:lnTo>
                  <a:pt x="1826617" y="1645424"/>
                </a:lnTo>
                <a:lnTo>
                  <a:pt x="0" y="16454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3734" t="-18592" r="-7315" b="-15788"/>
            </a:stretch>
          </a:blipFill>
        </p:spPr>
      </p:sp>
      <p:sp>
        <p:nvSpPr>
          <p:cNvPr id="57" name="Freeform 57"/>
          <p:cNvSpPr/>
          <p:nvPr/>
        </p:nvSpPr>
        <p:spPr>
          <a:xfrm>
            <a:off x="340949" y="205988"/>
            <a:ext cx="1657821" cy="1645424"/>
          </a:xfrm>
          <a:custGeom>
            <a:avLst/>
            <a:gdLst/>
            <a:ahLst/>
            <a:cxnLst/>
            <a:rect l="l" t="t" r="r" b="b"/>
            <a:pathLst>
              <a:path w="1657821" h="1645424">
                <a:moveTo>
                  <a:pt x="0" y="0"/>
                </a:moveTo>
                <a:lnTo>
                  <a:pt x="1657821" y="0"/>
                </a:lnTo>
                <a:lnTo>
                  <a:pt x="1657821" y="1645424"/>
                </a:lnTo>
                <a:lnTo>
                  <a:pt x="0" y="164542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7722" t="-5166" r="-11504" b="-4889"/>
            </a:stretch>
          </a:blipFill>
        </p:spPr>
      </p:sp>
      <p:sp>
        <p:nvSpPr>
          <p:cNvPr id="58" name="Freeform 58"/>
          <p:cNvSpPr/>
          <p:nvPr/>
        </p:nvSpPr>
        <p:spPr>
          <a:xfrm>
            <a:off x="16085976" y="8654883"/>
            <a:ext cx="1926212" cy="1302906"/>
          </a:xfrm>
          <a:custGeom>
            <a:avLst/>
            <a:gdLst/>
            <a:ahLst/>
            <a:cxnLst/>
            <a:rect l="l" t="t" r="r" b="b"/>
            <a:pathLst>
              <a:path w="1926212" h="1302906">
                <a:moveTo>
                  <a:pt x="0" y="0"/>
                </a:moveTo>
                <a:lnTo>
                  <a:pt x="1926211" y="0"/>
                </a:lnTo>
                <a:lnTo>
                  <a:pt x="1926211" y="1302907"/>
                </a:lnTo>
                <a:lnTo>
                  <a:pt x="0" y="130290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11969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165</Words>
  <Application>Microsoft Office PowerPoint</Application>
  <PresentationFormat>Custom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Exo 2</vt:lpstr>
      <vt:lpstr>Arial</vt:lpstr>
      <vt:lpstr>Exo 2 Bold</vt:lpstr>
      <vt:lpstr>Canva Sans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MAHA METRO PRESENTATION</dc:title>
  <cp:lastModifiedBy>23_gaurav dave</cp:lastModifiedBy>
  <cp:revision>2</cp:revision>
  <dcterms:created xsi:type="dcterms:W3CDTF">2006-08-16T00:00:00Z</dcterms:created>
  <dcterms:modified xsi:type="dcterms:W3CDTF">2024-03-04T09:01:26Z</dcterms:modified>
  <dc:identifier>DAF-WbFkTJ0</dc:identifier>
</cp:coreProperties>
</file>